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9"/>
  </p:notesMasterIdLst>
  <p:sldIdLst>
    <p:sldId id="256" r:id="rId2"/>
    <p:sldId id="257" r:id="rId3"/>
    <p:sldId id="270" r:id="rId4"/>
    <p:sldId id="258" r:id="rId5"/>
    <p:sldId id="269" r:id="rId6"/>
    <p:sldId id="277" r:id="rId7"/>
    <p:sldId id="291" r:id="rId8"/>
    <p:sldId id="281" r:id="rId9"/>
    <p:sldId id="288" r:id="rId10"/>
    <p:sldId id="279" r:id="rId11"/>
    <p:sldId id="284" r:id="rId12"/>
    <p:sldId id="259" r:id="rId13"/>
    <p:sldId id="292" r:id="rId14"/>
    <p:sldId id="283" r:id="rId15"/>
    <p:sldId id="289" r:id="rId16"/>
    <p:sldId id="274" r:id="rId17"/>
    <p:sldId id="285" r:id="rId18"/>
    <p:sldId id="275" r:id="rId19"/>
    <p:sldId id="276" r:id="rId20"/>
    <p:sldId id="282" r:id="rId21"/>
    <p:sldId id="286" r:id="rId22"/>
    <p:sldId id="293" r:id="rId23"/>
    <p:sldId id="260" r:id="rId24"/>
    <p:sldId id="271" r:id="rId25"/>
    <p:sldId id="294" r:id="rId26"/>
    <p:sldId id="261" r:id="rId27"/>
    <p:sldId id="262" r:id="rId28"/>
    <p:sldId id="263" r:id="rId29"/>
    <p:sldId id="290" r:id="rId30"/>
    <p:sldId id="264" r:id="rId31"/>
    <p:sldId id="287" r:id="rId32"/>
    <p:sldId id="266" r:id="rId33"/>
    <p:sldId id="265" r:id="rId34"/>
    <p:sldId id="273" r:id="rId35"/>
    <p:sldId id="267" r:id="rId36"/>
    <p:sldId id="295" r:id="rId37"/>
    <p:sldId id="296" r:id="rId38"/>
  </p:sldIdLst>
  <p:sldSz cx="9144000" cy="6858000" type="screen4x3"/>
  <p:notesSz cx="6858000" cy="9144000"/>
  <p:defaultTextStyle>
    <a:defPPr>
      <a:defRPr lang="hr-HR"/>
    </a:defPPr>
    <a:lvl1pPr algn="ctr" rtl="0" fontAlgn="base">
      <a:spcBef>
        <a:spcPct val="0"/>
      </a:spcBef>
      <a:spcAft>
        <a:spcPct val="0"/>
      </a:spcAft>
      <a:defRPr sz="2800" kern="1200">
        <a:solidFill>
          <a:schemeClr val="tx1"/>
        </a:solidFill>
        <a:latin typeface="Times New Roman" pitchFamily="18" charset="0"/>
        <a:ea typeface="+mn-ea"/>
        <a:cs typeface="Arial" charset="0"/>
      </a:defRPr>
    </a:lvl1pPr>
    <a:lvl2pPr marL="457200" algn="ctr" rtl="0" fontAlgn="base">
      <a:spcBef>
        <a:spcPct val="0"/>
      </a:spcBef>
      <a:spcAft>
        <a:spcPct val="0"/>
      </a:spcAft>
      <a:defRPr sz="2800" kern="1200">
        <a:solidFill>
          <a:schemeClr val="tx1"/>
        </a:solidFill>
        <a:latin typeface="Times New Roman" pitchFamily="18" charset="0"/>
        <a:ea typeface="+mn-ea"/>
        <a:cs typeface="Arial" charset="0"/>
      </a:defRPr>
    </a:lvl2pPr>
    <a:lvl3pPr marL="914400" algn="ctr" rtl="0" fontAlgn="base">
      <a:spcBef>
        <a:spcPct val="0"/>
      </a:spcBef>
      <a:spcAft>
        <a:spcPct val="0"/>
      </a:spcAft>
      <a:defRPr sz="2800" kern="1200">
        <a:solidFill>
          <a:schemeClr val="tx1"/>
        </a:solidFill>
        <a:latin typeface="Times New Roman" pitchFamily="18" charset="0"/>
        <a:ea typeface="+mn-ea"/>
        <a:cs typeface="Arial" charset="0"/>
      </a:defRPr>
    </a:lvl3pPr>
    <a:lvl4pPr marL="1371600" algn="ctr" rtl="0" fontAlgn="base">
      <a:spcBef>
        <a:spcPct val="0"/>
      </a:spcBef>
      <a:spcAft>
        <a:spcPct val="0"/>
      </a:spcAft>
      <a:defRPr sz="2800" kern="1200">
        <a:solidFill>
          <a:schemeClr val="tx1"/>
        </a:solidFill>
        <a:latin typeface="Times New Roman" pitchFamily="18" charset="0"/>
        <a:ea typeface="+mn-ea"/>
        <a:cs typeface="Arial" charset="0"/>
      </a:defRPr>
    </a:lvl4pPr>
    <a:lvl5pPr marL="1828800" algn="ctr" rtl="0" fontAlgn="base">
      <a:spcBef>
        <a:spcPct val="0"/>
      </a:spcBef>
      <a:spcAft>
        <a:spcPct val="0"/>
      </a:spcAft>
      <a:defRPr sz="2800" kern="1200">
        <a:solidFill>
          <a:schemeClr val="tx1"/>
        </a:solidFill>
        <a:latin typeface="Times New Roman" pitchFamily="18" charset="0"/>
        <a:ea typeface="+mn-ea"/>
        <a:cs typeface="Arial" charset="0"/>
      </a:defRPr>
    </a:lvl5pPr>
    <a:lvl6pPr marL="2286000" algn="l" defTabSz="914400" rtl="0" eaLnBrk="1" latinLnBrk="0" hangingPunct="1">
      <a:defRPr sz="2800" kern="1200">
        <a:solidFill>
          <a:schemeClr val="tx1"/>
        </a:solidFill>
        <a:latin typeface="Times New Roman" pitchFamily="18" charset="0"/>
        <a:ea typeface="+mn-ea"/>
        <a:cs typeface="Arial" charset="0"/>
      </a:defRPr>
    </a:lvl6pPr>
    <a:lvl7pPr marL="2743200" algn="l" defTabSz="914400" rtl="0" eaLnBrk="1" latinLnBrk="0" hangingPunct="1">
      <a:defRPr sz="2800" kern="1200">
        <a:solidFill>
          <a:schemeClr val="tx1"/>
        </a:solidFill>
        <a:latin typeface="Times New Roman" pitchFamily="18" charset="0"/>
        <a:ea typeface="+mn-ea"/>
        <a:cs typeface="Arial" charset="0"/>
      </a:defRPr>
    </a:lvl7pPr>
    <a:lvl8pPr marL="3200400" algn="l" defTabSz="914400" rtl="0" eaLnBrk="1" latinLnBrk="0" hangingPunct="1">
      <a:defRPr sz="2800" kern="1200">
        <a:solidFill>
          <a:schemeClr val="tx1"/>
        </a:solidFill>
        <a:latin typeface="Times New Roman" pitchFamily="18" charset="0"/>
        <a:ea typeface="+mn-ea"/>
        <a:cs typeface="Arial" charset="0"/>
      </a:defRPr>
    </a:lvl8pPr>
    <a:lvl9pPr marL="3657600" algn="l" defTabSz="914400" rtl="0" eaLnBrk="1" latinLnBrk="0" hangingPunct="1">
      <a:defRPr sz="28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F3A3"/>
    <a:srgbClr val="A6ECC1"/>
    <a:srgbClr val="FFCC00"/>
    <a:srgbClr val="FFCC66"/>
    <a:srgbClr val="990000"/>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1" autoAdjust="0"/>
    <p:restoredTop sz="94690" autoAdjust="0"/>
  </p:normalViewPr>
  <p:slideViewPr>
    <p:cSldViewPr>
      <p:cViewPr varScale="1">
        <p:scale>
          <a:sx n="32" d="100"/>
          <a:sy n="32" d="100"/>
        </p:scale>
        <p:origin x="-307"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cs typeface="Arial" charset="0"/>
              </a:defRPr>
            </a:lvl1pPr>
          </a:lstStyle>
          <a:p>
            <a:pPr>
              <a:defRPr/>
            </a:pPr>
            <a:endParaRPr lang="hr-HR"/>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hr-HR"/>
          </a:p>
        </p:txBody>
      </p:sp>
      <p:sp>
        <p:nvSpPr>
          <p:cNvPr id="4096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r-HR" noProof="0" smtClean="0"/>
              <a:t>Kliknite da biste uredili stilove teksta matrice</a:t>
            </a:r>
          </a:p>
          <a:p>
            <a:pPr lvl="1"/>
            <a:r>
              <a:rPr lang="hr-HR" noProof="0" smtClean="0"/>
              <a:t>Druga razina</a:t>
            </a:r>
          </a:p>
          <a:p>
            <a:pPr lvl="2"/>
            <a:r>
              <a:rPr lang="hr-HR" noProof="0" smtClean="0"/>
              <a:t>Treća razina</a:t>
            </a:r>
          </a:p>
          <a:p>
            <a:pPr lvl="3"/>
            <a:r>
              <a:rPr lang="hr-HR" noProof="0" smtClean="0"/>
              <a:t>Četvrta razina</a:t>
            </a:r>
          </a:p>
          <a:p>
            <a:pPr lvl="4"/>
            <a:r>
              <a:rPr lang="hr-HR" noProof="0" smtClean="0"/>
              <a:t>Peta razina</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cs typeface="Arial" charset="0"/>
              </a:defRPr>
            </a:lvl1pPr>
          </a:lstStyle>
          <a:p>
            <a:pPr>
              <a:defRPr/>
            </a:pPr>
            <a:endParaRPr lang="hr-H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1392099B-B4D9-4AE8-9D75-EC68EDD7934C}" type="slidenum">
              <a:rPr lang="hr-HR"/>
              <a:pPr>
                <a:defRPr/>
              </a:pPr>
              <a:t>‹#›</a:t>
            </a:fld>
            <a:endParaRPr lang="hr-H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1FF7EB9D-5E19-49AD-B5AE-F9F94342C401}" type="slidenum">
              <a:rPr lang="hr-HR" smtClean="0"/>
              <a:pPr/>
              <a:t>1</a:t>
            </a:fld>
            <a:endParaRPr lang="hr-HR" smtClean="0"/>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A93CB4FB-2D02-4BEF-BF06-14F32F667B11}" type="slidenum">
              <a:rPr lang="hr-HR" smtClean="0"/>
              <a:pPr/>
              <a:t>10</a:t>
            </a:fld>
            <a:endParaRPr lang="hr-HR" smtClean="0"/>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43AE4390-6EF7-449D-888D-DCCBE070FC17}" type="slidenum">
              <a:rPr lang="hr-HR" smtClean="0"/>
              <a:pPr/>
              <a:t>11</a:t>
            </a:fld>
            <a:endParaRPr lang="hr-HR" smtClean="0"/>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548FECF-C8B6-479F-B434-7AA00537BC4A}" type="slidenum">
              <a:rPr lang="hr-HR" smtClean="0"/>
              <a:pPr/>
              <a:t>12</a:t>
            </a:fld>
            <a:endParaRPr lang="hr-HR" smtClean="0"/>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BBEB7167-2CC1-4CA9-BC9D-E47F1B793B33}" type="slidenum">
              <a:rPr lang="hr-HR" smtClean="0"/>
              <a:pPr/>
              <a:t>13</a:t>
            </a:fld>
            <a:endParaRPr lang="hr-HR" smtClean="0"/>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1D3D8A9-CC7B-4AAC-9C34-F539E0D7D073}" type="slidenum">
              <a:rPr lang="hr-HR" smtClean="0"/>
              <a:pPr/>
              <a:t>14</a:t>
            </a:fld>
            <a:endParaRPr lang="hr-HR" smtClean="0"/>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957DAF4C-98E1-4DB5-B3CF-132DD58C4C5F}" type="slidenum">
              <a:rPr lang="hr-HR" smtClean="0"/>
              <a:pPr/>
              <a:t>15</a:t>
            </a:fld>
            <a:endParaRPr lang="hr-HR" smtClean="0"/>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1B7BFD3A-2419-4B06-B66F-AE81043570F6}" type="slidenum">
              <a:rPr lang="hr-HR" smtClean="0"/>
              <a:pPr/>
              <a:t>16</a:t>
            </a:fld>
            <a:endParaRPr lang="hr-HR" smtClean="0"/>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B066AC4C-F227-425D-AD2F-D7251084ECD5}" type="slidenum">
              <a:rPr lang="hr-HR" smtClean="0"/>
              <a:pPr/>
              <a:t>17</a:t>
            </a:fld>
            <a:endParaRPr lang="hr-HR" smtClean="0"/>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9D534D11-F731-4AFD-BED4-5C14F07D23F1}" type="slidenum">
              <a:rPr lang="hr-HR" smtClean="0"/>
              <a:pPr/>
              <a:t>18</a:t>
            </a:fld>
            <a:endParaRPr lang="hr-HR" smtClean="0"/>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DB678C2-8F42-4A53-84A2-DE84368E19AC}" type="slidenum">
              <a:rPr lang="hr-HR" smtClean="0"/>
              <a:pPr/>
              <a:t>19</a:t>
            </a:fld>
            <a:endParaRPr lang="hr-HR" smtClean="0"/>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F85AD4C2-2E3C-4B94-9F26-66B481B949CD}" type="slidenum">
              <a:rPr lang="hr-HR" smtClean="0"/>
              <a:pPr/>
              <a:t>2</a:t>
            </a:fld>
            <a:endParaRPr lang="hr-HR" smtClean="0"/>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6EAC8AB1-6184-4192-93B8-4BE84E333B65}" type="slidenum">
              <a:rPr lang="hr-HR" smtClean="0"/>
              <a:pPr/>
              <a:t>20</a:t>
            </a:fld>
            <a:endParaRPr lang="hr-HR" smtClean="0"/>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8F97E4EC-6FA8-4896-A73B-C5F15763B516}" type="slidenum">
              <a:rPr lang="hr-HR" smtClean="0"/>
              <a:pPr/>
              <a:t>21</a:t>
            </a:fld>
            <a:endParaRPr lang="hr-HR" smtClean="0"/>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3B856AB4-BA0D-4A02-8CAB-265FDEA0EC45}" type="slidenum">
              <a:rPr lang="hr-HR" smtClean="0"/>
              <a:pPr/>
              <a:t>22</a:t>
            </a:fld>
            <a:endParaRPr lang="hr-HR" smtClean="0"/>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2960516-4D1E-46F3-ACDE-06A06EA10069}" type="slidenum">
              <a:rPr lang="hr-HR" smtClean="0"/>
              <a:pPr/>
              <a:t>23</a:t>
            </a:fld>
            <a:endParaRPr lang="hr-HR" smtClean="0"/>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4A85779E-53B8-4919-80CF-1023FC7ADB9D}" type="slidenum">
              <a:rPr lang="hr-HR" smtClean="0"/>
              <a:pPr/>
              <a:t>24</a:t>
            </a:fld>
            <a:endParaRPr lang="hr-HR" smtClean="0"/>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36CC675C-4A54-4FBC-A69D-A4F766246C23}" type="slidenum">
              <a:rPr lang="hr-HR" smtClean="0"/>
              <a:pPr/>
              <a:t>25</a:t>
            </a:fld>
            <a:endParaRPr lang="hr-HR" smtClean="0"/>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07A3F93B-5B45-4AF9-91BF-A16DF2E7491E}" type="slidenum">
              <a:rPr lang="hr-HR" smtClean="0"/>
              <a:pPr/>
              <a:t>26</a:t>
            </a:fld>
            <a:endParaRPr lang="hr-HR" smtClean="0"/>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4FD0C960-8020-4C84-AA87-99007B51CFE2}" type="slidenum">
              <a:rPr lang="hr-HR" smtClean="0"/>
              <a:pPr/>
              <a:t>27</a:t>
            </a:fld>
            <a:endParaRPr lang="hr-HR" smtClean="0"/>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B265622C-1D74-4DB7-8ECE-81C2D3CE2102}" type="slidenum">
              <a:rPr lang="hr-HR" smtClean="0"/>
              <a:pPr/>
              <a:t>28</a:t>
            </a:fld>
            <a:endParaRPr lang="hr-HR" smtClean="0"/>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568B30F2-1FB1-43D2-8744-839CFD7FCD76}" type="slidenum">
              <a:rPr lang="hr-HR" smtClean="0"/>
              <a:pPr/>
              <a:t>29</a:t>
            </a:fld>
            <a:endParaRPr lang="hr-HR" smtClean="0"/>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BF123B4-71D8-48EB-AA7F-74034F5E0F87}" type="slidenum">
              <a:rPr lang="hr-HR" smtClean="0"/>
              <a:pPr/>
              <a:t>3</a:t>
            </a:fld>
            <a:endParaRPr lang="hr-HR" smtClean="0"/>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FDEC2CE3-EF41-41D4-A511-0963E99CCF3A}" type="slidenum">
              <a:rPr lang="hr-HR" smtClean="0"/>
              <a:pPr/>
              <a:t>30</a:t>
            </a:fld>
            <a:endParaRPr lang="hr-HR" smtClean="0"/>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ACB37A75-B353-447A-A8A2-A9F1915DD5F8}" type="slidenum">
              <a:rPr lang="hr-HR" smtClean="0"/>
              <a:pPr/>
              <a:t>31</a:t>
            </a:fld>
            <a:endParaRPr lang="hr-HR" smtClean="0"/>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C261E7CA-A80D-4A00-B414-41FDBA4BD238}" type="slidenum">
              <a:rPr lang="hr-HR" smtClean="0"/>
              <a:pPr/>
              <a:t>32</a:t>
            </a:fld>
            <a:endParaRPr lang="hr-HR" smtClean="0"/>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DCBFC74-7C55-40AD-9A8F-1AE4B5FC6177}" type="slidenum">
              <a:rPr lang="hr-HR" smtClean="0"/>
              <a:pPr/>
              <a:t>33</a:t>
            </a:fld>
            <a:endParaRPr lang="hr-HR" smtClean="0"/>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0F9060C1-2864-41B9-B1F4-DD6F58E956F3}" type="slidenum">
              <a:rPr lang="hr-HR" smtClean="0"/>
              <a:pPr/>
              <a:t>34</a:t>
            </a:fld>
            <a:endParaRPr lang="hr-HR" smtClean="0"/>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36CA56CF-4D9C-467E-844A-867C50BDE1E0}" type="slidenum">
              <a:rPr lang="hr-HR" smtClean="0"/>
              <a:pPr/>
              <a:t>35</a:t>
            </a:fld>
            <a:endParaRPr lang="hr-HR" smtClean="0"/>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7E8A2461-6C20-4989-BE93-8D0FE346543A}" type="slidenum">
              <a:rPr lang="hr-HR" smtClean="0"/>
              <a:pPr/>
              <a:t>36</a:t>
            </a:fld>
            <a:endParaRPr lang="hr-HR" smtClean="0"/>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C37BC80E-2CA0-40A0-AB07-07A82E6D5546}" type="slidenum">
              <a:rPr lang="hr-HR" smtClean="0"/>
              <a:pPr/>
              <a:t>37</a:t>
            </a:fld>
            <a:endParaRPr lang="hr-HR" smtClean="0"/>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5EF21F9-67A3-4E76-B8E4-99970D77022D}" type="slidenum">
              <a:rPr lang="hr-HR" smtClean="0"/>
              <a:pPr/>
              <a:t>4</a:t>
            </a:fld>
            <a:endParaRPr lang="hr-HR" smtClean="0"/>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73CE381-84FF-42DA-8CC8-42E5D7B7A2CB}" type="slidenum">
              <a:rPr lang="hr-HR" smtClean="0"/>
              <a:pPr/>
              <a:t>5</a:t>
            </a:fld>
            <a:endParaRPr lang="hr-HR" smtClean="0"/>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E8B8FF36-B5B6-4D4C-A3DE-7E15ED0A051B}" type="slidenum">
              <a:rPr lang="hr-HR" smtClean="0"/>
              <a:pPr/>
              <a:t>6</a:t>
            </a:fld>
            <a:endParaRPr lang="hr-HR" smtClean="0"/>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490C9312-609D-4A0D-A70E-CCF7C8A7D5E9}" type="slidenum">
              <a:rPr lang="hr-HR" smtClean="0"/>
              <a:pPr/>
              <a:t>7</a:t>
            </a:fld>
            <a:endParaRPr lang="hr-HR" smtClean="0"/>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AE329F9-25BF-4E73-869E-CC9C6421E946}" type="slidenum">
              <a:rPr lang="hr-HR" smtClean="0"/>
              <a:pPr/>
              <a:t>8</a:t>
            </a:fld>
            <a:endParaRPr lang="hr-HR" smtClean="0"/>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E980F46-6142-4D67-93DF-61A8F774D359}" type="slidenum">
              <a:rPr lang="hr-HR" smtClean="0"/>
              <a:pPr/>
              <a:t>9</a:t>
            </a:fld>
            <a:endParaRPr lang="hr-HR" smtClean="0"/>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hr-HR"/>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hr-HR"/>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hr-HR"/>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hr-HR"/>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hr-HR"/>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hr-HR"/>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hr-HR"/>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hr-HR"/>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hr-HR"/>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hr-HR"/>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hr-HR"/>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hr-HR"/>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hr-HR"/>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hr-HR"/>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hr-HR"/>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hr-HR"/>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hr-HR"/>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hr-HR"/>
            </a:p>
          </p:txBody>
        </p:sp>
      </p:grpSp>
      <p:sp>
        <p:nvSpPr>
          <p:cNvPr id="48149" name="Rectangle 21"/>
          <p:cNvSpPr>
            <a:spLocks noGrp="1" noChangeArrowheads="1"/>
          </p:cNvSpPr>
          <p:nvPr>
            <p:ph type="ctrTitle" sz="quarter"/>
          </p:nvPr>
        </p:nvSpPr>
        <p:spPr>
          <a:xfrm>
            <a:off x="685800" y="1828800"/>
            <a:ext cx="7772400" cy="1736725"/>
          </a:xfrm>
        </p:spPr>
        <p:txBody>
          <a:bodyPr/>
          <a:lstStyle>
            <a:lvl1pPr>
              <a:defRPr sz="5400"/>
            </a:lvl1pPr>
          </a:lstStyle>
          <a:p>
            <a:r>
              <a:rPr lang="hr-HR"/>
              <a:t>Kliknite da biste uredili stil naslova matrice</a:t>
            </a:r>
          </a:p>
        </p:txBody>
      </p:sp>
      <p:sp>
        <p:nvSpPr>
          <p:cNvPr id="48150"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hr-HR"/>
              <a:t>Kliknite da biste uredili stil podnaslova matrice</a:t>
            </a:r>
          </a:p>
        </p:txBody>
      </p:sp>
      <p:sp>
        <p:nvSpPr>
          <p:cNvPr id="23" name="Rectangle 23"/>
          <p:cNvSpPr>
            <a:spLocks noGrp="1" noChangeArrowheads="1"/>
          </p:cNvSpPr>
          <p:nvPr>
            <p:ph type="dt" sz="quarter" idx="10"/>
          </p:nvPr>
        </p:nvSpPr>
        <p:spPr/>
        <p:txBody>
          <a:bodyPr/>
          <a:lstStyle>
            <a:lvl1pPr>
              <a:defRPr/>
            </a:lvl1pPr>
          </a:lstStyle>
          <a:p>
            <a:pPr>
              <a:defRPr/>
            </a:pPr>
            <a:endParaRPr lang="hr-HR"/>
          </a:p>
        </p:txBody>
      </p:sp>
      <p:sp>
        <p:nvSpPr>
          <p:cNvPr id="24" name="Rectangle 24"/>
          <p:cNvSpPr>
            <a:spLocks noGrp="1" noChangeArrowheads="1"/>
          </p:cNvSpPr>
          <p:nvPr>
            <p:ph type="ftr" sz="quarter" idx="11"/>
          </p:nvPr>
        </p:nvSpPr>
        <p:spPr/>
        <p:txBody>
          <a:bodyPr/>
          <a:lstStyle>
            <a:lvl1pPr>
              <a:defRPr/>
            </a:lvl1pPr>
          </a:lstStyle>
          <a:p>
            <a:pPr>
              <a:defRPr/>
            </a:pPr>
            <a:endParaRPr lang="hr-HR"/>
          </a:p>
        </p:txBody>
      </p:sp>
      <p:sp>
        <p:nvSpPr>
          <p:cNvPr id="25" name="Rectangle 25"/>
          <p:cNvSpPr>
            <a:spLocks noGrp="1" noChangeArrowheads="1"/>
          </p:cNvSpPr>
          <p:nvPr>
            <p:ph type="sldNum" sz="quarter" idx="12"/>
          </p:nvPr>
        </p:nvSpPr>
        <p:spPr/>
        <p:txBody>
          <a:bodyPr/>
          <a:lstStyle>
            <a:lvl1pPr>
              <a:defRPr/>
            </a:lvl1pPr>
          </a:lstStyle>
          <a:p>
            <a:pPr>
              <a:defRPr/>
            </a:pPr>
            <a:fld id="{41B5ED2C-F267-4072-A430-A8F7D440048F}" type="slidenum">
              <a:rPr lang="hr-HR"/>
              <a:pPr>
                <a:defRPr/>
              </a:pPr>
              <a:t>‹#›</a:t>
            </a:fld>
            <a:endParaRPr lang="hr-H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23"/>
          <p:cNvSpPr>
            <a:spLocks noGrp="1" noChangeArrowheads="1"/>
          </p:cNvSpPr>
          <p:nvPr>
            <p:ph type="dt" sz="half" idx="10"/>
          </p:nvPr>
        </p:nvSpPr>
        <p:spPr>
          <a:ln/>
        </p:spPr>
        <p:txBody>
          <a:bodyPr/>
          <a:lstStyle>
            <a:lvl1pPr>
              <a:defRPr/>
            </a:lvl1pPr>
          </a:lstStyle>
          <a:p>
            <a:pPr>
              <a:defRPr/>
            </a:pPr>
            <a:endParaRPr lang="hr-HR"/>
          </a:p>
        </p:txBody>
      </p:sp>
      <p:sp>
        <p:nvSpPr>
          <p:cNvPr id="5" name="Rectangle 24"/>
          <p:cNvSpPr>
            <a:spLocks noGrp="1" noChangeArrowheads="1"/>
          </p:cNvSpPr>
          <p:nvPr>
            <p:ph type="ftr" sz="quarter" idx="11"/>
          </p:nvPr>
        </p:nvSpPr>
        <p:spPr>
          <a:ln/>
        </p:spPr>
        <p:txBody>
          <a:bodyPr/>
          <a:lstStyle>
            <a:lvl1pPr>
              <a:defRPr/>
            </a:lvl1pPr>
          </a:lstStyle>
          <a:p>
            <a:pPr>
              <a:defRPr/>
            </a:pPr>
            <a:endParaRPr lang="hr-HR"/>
          </a:p>
        </p:txBody>
      </p:sp>
      <p:sp>
        <p:nvSpPr>
          <p:cNvPr id="6" name="Rectangle 25"/>
          <p:cNvSpPr>
            <a:spLocks noGrp="1" noChangeArrowheads="1"/>
          </p:cNvSpPr>
          <p:nvPr>
            <p:ph type="sldNum" sz="quarter" idx="12"/>
          </p:nvPr>
        </p:nvSpPr>
        <p:spPr>
          <a:ln/>
        </p:spPr>
        <p:txBody>
          <a:bodyPr/>
          <a:lstStyle>
            <a:lvl1pPr>
              <a:defRPr/>
            </a:lvl1pPr>
          </a:lstStyle>
          <a:p>
            <a:pPr>
              <a:defRPr/>
            </a:pPr>
            <a:fld id="{24863419-97F9-4C82-AF47-F4A1F062CB29}" type="slidenum">
              <a:rPr lang="hr-HR"/>
              <a:pPr>
                <a:defRPr/>
              </a:pPr>
              <a:t>‹#›</a:t>
            </a:fld>
            <a:endParaRPr lang="hr-H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23"/>
          <p:cNvSpPr>
            <a:spLocks noGrp="1" noChangeArrowheads="1"/>
          </p:cNvSpPr>
          <p:nvPr>
            <p:ph type="dt" sz="half" idx="10"/>
          </p:nvPr>
        </p:nvSpPr>
        <p:spPr>
          <a:ln/>
        </p:spPr>
        <p:txBody>
          <a:bodyPr/>
          <a:lstStyle>
            <a:lvl1pPr>
              <a:defRPr/>
            </a:lvl1pPr>
          </a:lstStyle>
          <a:p>
            <a:pPr>
              <a:defRPr/>
            </a:pPr>
            <a:endParaRPr lang="hr-HR"/>
          </a:p>
        </p:txBody>
      </p:sp>
      <p:sp>
        <p:nvSpPr>
          <p:cNvPr id="5" name="Rectangle 24"/>
          <p:cNvSpPr>
            <a:spLocks noGrp="1" noChangeArrowheads="1"/>
          </p:cNvSpPr>
          <p:nvPr>
            <p:ph type="ftr" sz="quarter" idx="11"/>
          </p:nvPr>
        </p:nvSpPr>
        <p:spPr>
          <a:ln/>
        </p:spPr>
        <p:txBody>
          <a:bodyPr/>
          <a:lstStyle>
            <a:lvl1pPr>
              <a:defRPr/>
            </a:lvl1pPr>
          </a:lstStyle>
          <a:p>
            <a:pPr>
              <a:defRPr/>
            </a:pPr>
            <a:endParaRPr lang="hr-HR"/>
          </a:p>
        </p:txBody>
      </p:sp>
      <p:sp>
        <p:nvSpPr>
          <p:cNvPr id="6" name="Rectangle 25"/>
          <p:cNvSpPr>
            <a:spLocks noGrp="1" noChangeArrowheads="1"/>
          </p:cNvSpPr>
          <p:nvPr>
            <p:ph type="sldNum" sz="quarter" idx="12"/>
          </p:nvPr>
        </p:nvSpPr>
        <p:spPr>
          <a:ln/>
        </p:spPr>
        <p:txBody>
          <a:bodyPr/>
          <a:lstStyle>
            <a:lvl1pPr>
              <a:defRPr/>
            </a:lvl1pPr>
          </a:lstStyle>
          <a:p>
            <a:pPr>
              <a:defRPr/>
            </a:pPr>
            <a:fld id="{CF40D91E-D08B-4446-BF29-3A50BA19D23C}" type="slidenum">
              <a:rPr lang="hr-HR"/>
              <a:pPr>
                <a:defRPr/>
              </a:pPr>
              <a:t>‹#›</a:t>
            </a:fld>
            <a:endParaRPr lang="hr-H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23"/>
          <p:cNvSpPr>
            <a:spLocks noGrp="1" noChangeArrowheads="1"/>
          </p:cNvSpPr>
          <p:nvPr>
            <p:ph type="dt" sz="half" idx="10"/>
          </p:nvPr>
        </p:nvSpPr>
        <p:spPr>
          <a:ln/>
        </p:spPr>
        <p:txBody>
          <a:bodyPr/>
          <a:lstStyle>
            <a:lvl1pPr>
              <a:defRPr/>
            </a:lvl1pPr>
          </a:lstStyle>
          <a:p>
            <a:pPr>
              <a:defRPr/>
            </a:pPr>
            <a:endParaRPr lang="hr-HR"/>
          </a:p>
        </p:txBody>
      </p:sp>
      <p:sp>
        <p:nvSpPr>
          <p:cNvPr id="5" name="Rectangle 24"/>
          <p:cNvSpPr>
            <a:spLocks noGrp="1" noChangeArrowheads="1"/>
          </p:cNvSpPr>
          <p:nvPr>
            <p:ph type="ftr" sz="quarter" idx="11"/>
          </p:nvPr>
        </p:nvSpPr>
        <p:spPr>
          <a:ln/>
        </p:spPr>
        <p:txBody>
          <a:bodyPr/>
          <a:lstStyle>
            <a:lvl1pPr>
              <a:defRPr/>
            </a:lvl1pPr>
          </a:lstStyle>
          <a:p>
            <a:pPr>
              <a:defRPr/>
            </a:pPr>
            <a:endParaRPr lang="hr-HR"/>
          </a:p>
        </p:txBody>
      </p:sp>
      <p:sp>
        <p:nvSpPr>
          <p:cNvPr id="6" name="Rectangle 25"/>
          <p:cNvSpPr>
            <a:spLocks noGrp="1" noChangeArrowheads="1"/>
          </p:cNvSpPr>
          <p:nvPr>
            <p:ph type="sldNum" sz="quarter" idx="12"/>
          </p:nvPr>
        </p:nvSpPr>
        <p:spPr>
          <a:ln/>
        </p:spPr>
        <p:txBody>
          <a:bodyPr/>
          <a:lstStyle>
            <a:lvl1pPr>
              <a:defRPr/>
            </a:lvl1pPr>
          </a:lstStyle>
          <a:p>
            <a:pPr>
              <a:defRPr/>
            </a:pPr>
            <a:fld id="{1513C2B7-D203-4619-B306-5FD2AB8E0A57}" type="slidenum">
              <a:rPr lang="hr-HR"/>
              <a:pPr>
                <a:defRPr/>
              </a:pPr>
              <a:t>‹#›</a:t>
            </a:fld>
            <a:endParaRPr lang="hr-H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endParaRPr lang="hr-HR"/>
          </a:p>
        </p:txBody>
      </p:sp>
      <p:sp>
        <p:nvSpPr>
          <p:cNvPr id="5" name="Rectangle 24"/>
          <p:cNvSpPr>
            <a:spLocks noGrp="1" noChangeArrowheads="1"/>
          </p:cNvSpPr>
          <p:nvPr>
            <p:ph type="ftr" sz="quarter" idx="11"/>
          </p:nvPr>
        </p:nvSpPr>
        <p:spPr>
          <a:ln/>
        </p:spPr>
        <p:txBody>
          <a:bodyPr/>
          <a:lstStyle>
            <a:lvl1pPr>
              <a:defRPr/>
            </a:lvl1pPr>
          </a:lstStyle>
          <a:p>
            <a:pPr>
              <a:defRPr/>
            </a:pPr>
            <a:endParaRPr lang="hr-HR"/>
          </a:p>
        </p:txBody>
      </p:sp>
      <p:sp>
        <p:nvSpPr>
          <p:cNvPr id="6" name="Rectangle 25"/>
          <p:cNvSpPr>
            <a:spLocks noGrp="1" noChangeArrowheads="1"/>
          </p:cNvSpPr>
          <p:nvPr>
            <p:ph type="sldNum" sz="quarter" idx="12"/>
          </p:nvPr>
        </p:nvSpPr>
        <p:spPr>
          <a:ln/>
        </p:spPr>
        <p:txBody>
          <a:bodyPr/>
          <a:lstStyle>
            <a:lvl1pPr>
              <a:defRPr/>
            </a:lvl1pPr>
          </a:lstStyle>
          <a:p>
            <a:pPr>
              <a:defRPr/>
            </a:pPr>
            <a:fld id="{DEBF2653-B06D-4180-94BD-027A28C9C1A3}" type="slidenum">
              <a:rPr lang="hr-HR"/>
              <a:pPr>
                <a:defRPr/>
              </a:pPr>
              <a:t>‹#›</a:t>
            </a:fld>
            <a:endParaRPr lang="hr-H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Rectangle 23"/>
          <p:cNvSpPr>
            <a:spLocks noGrp="1" noChangeArrowheads="1"/>
          </p:cNvSpPr>
          <p:nvPr>
            <p:ph type="dt" sz="half" idx="10"/>
          </p:nvPr>
        </p:nvSpPr>
        <p:spPr>
          <a:ln/>
        </p:spPr>
        <p:txBody>
          <a:bodyPr/>
          <a:lstStyle>
            <a:lvl1pPr>
              <a:defRPr/>
            </a:lvl1pPr>
          </a:lstStyle>
          <a:p>
            <a:pPr>
              <a:defRPr/>
            </a:pPr>
            <a:endParaRPr lang="hr-HR"/>
          </a:p>
        </p:txBody>
      </p:sp>
      <p:sp>
        <p:nvSpPr>
          <p:cNvPr id="6" name="Rectangle 24"/>
          <p:cNvSpPr>
            <a:spLocks noGrp="1" noChangeArrowheads="1"/>
          </p:cNvSpPr>
          <p:nvPr>
            <p:ph type="ftr" sz="quarter" idx="11"/>
          </p:nvPr>
        </p:nvSpPr>
        <p:spPr>
          <a:ln/>
        </p:spPr>
        <p:txBody>
          <a:bodyPr/>
          <a:lstStyle>
            <a:lvl1pPr>
              <a:defRPr/>
            </a:lvl1pPr>
          </a:lstStyle>
          <a:p>
            <a:pPr>
              <a:defRPr/>
            </a:pPr>
            <a:endParaRPr lang="hr-HR"/>
          </a:p>
        </p:txBody>
      </p:sp>
      <p:sp>
        <p:nvSpPr>
          <p:cNvPr id="7" name="Rectangle 25"/>
          <p:cNvSpPr>
            <a:spLocks noGrp="1" noChangeArrowheads="1"/>
          </p:cNvSpPr>
          <p:nvPr>
            <p:ph type="sldNum" sz="quarter" idx="12"/>
          </p:nvPr>
        </p:nvSpPr>
        <p:spPr>
          <a:ln/>
        </p:spPr>
        <p:txBody>
          <a:bodyPr/>
          <a:lstStyle>
            <a:lvl1pPr>
              <a:defRPr/>
            </a:lvl1pPr>
          </a:lstStyle>
          <a:p>
            <a:pPr>
              <a:defRPr/>
            </a:pPr>
            <a:fld id="{9E800631-CD61-42DF-A4A8-20BDC96BF59A}" type="slidenum">
              <a:rPr lang="hr-HR"/>
              <a:pPr>
                <a:defRPr/>
              </a:pPr>
              <a:t>‹#›</a:t>
            </a:fld>
            <a:endParaRPr lang="hr-H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Rectangle 23"/>
          <p:cNvSpPr>
            <a:spLocks noGrp="1" noChangeArrowheads="1"/>
          </p:cNvSpPr>
          <p:nvPr>
            <p:ph type="dt" sz="half" idx="10"/>
          </p:nvPr>
        </p:nvSpPr>
        <p:spPr>
          <a:ln/>
        </p:spPr>
        <p:txBody>
          <a:bodyPr/>
          <a:lstStyle>
            <a:lvl1pPr>
              <a:defRPr/>
            </a:lvl1pPr>
          </a:lstStyle>
          <a:p>
            <a:pPr>
              <a:defRPr/>
            </a:pPr>
            <a:endParaRPr lang="hr-HR"/>
          </a:p>
        </p:txBody>
      </p:sp>
      <p:sp>
        <p:nvSpPr>
          <p:cNvPr id="8" name="Rectangle 24"/>
          <p:cNvSpPr>
            <a:spLocks noGrp="1" noChangeArrowheads="1"/>
          </p:cNvSpPr>
          <p:nvPr>
            <p:ph type="ftr" sz="quarter" idx="11"/>
          </p:nvPr>
        </p:nvSpPr>
        <p:spPr>
          <a:ln/>
        </p:spPr>
        <p:txBody>
          <a:bodyPr/>
          <a:lstStyle>
            <a:lvl1pPr>
              <a:defRPr/>
            </a:lvl1pPr>
          </a:lstStyle>
          <a:p>
            <a:pPr>
              <a:defRPr/>
            </a:pPr>
            <a:endParaRPr lang="hr-HR"/>
          </a:p>
        </p:txBody>
      </p:sp>
      <p:sp>
        <p:nvSpPr>
          <p:cNvPr id="9" name="Rectangle 25"/>
          <p:cNvSpPr>
            <a:spLocks noGrp="1" noChangeArrowheads="1"/>
          </p:cNvSpPr>
          <p:nvPr>
            <p:ph type="sldNum" sz="quarter" idx="12"/>
          </p:nvPr>
        </p:nvSpPr>
        <p:spPr>
          <a:ln/>
        </p:spPr>
        <p:txBody>
          <a:bodyPr/>
          <a:lstStyle>
            <a:lvl1pPr>
              <a:defRPr/>
            </a:lvl1pPr>
          </a:lstStyle>
          <a:p>
            <a:pPr>
              <a:defRPr/>
            </a:pPr>
            <a:fld id="{D3AA4611-540B-4CC5-9C95-72A932DD16C3}" type="slidenum">
              <a:rPr lang="hr-HR"/>
              <a:pPr>
                <a:defRPr/>
              </a:pPr>
              <a:t>‹#›</a:t>
            </a:fld>
            <a:endParaRPr lang="hr-H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Rectangle 23"/>
          <p:cNvSpPr>
            <a:spLocks noGrp="1" noChangeArrowheads="1"/>
          </p:cNvSpPr>
          <p:nvPr>
            <p:ph type="dt" sz="half" idx="10"/>
          </p:nvPr>
        </p:nvSpPr>
        <p:spPr>
          <a:ln/>
        </p:spPr>
        <p:txBody>
          <a:bodyPr/>
          <a:lstStyle>
            <a:lvl1pPr>
              <a:defRPr/>
            </a:lvl1pPr>
          </a:lstStyle>
          <a:p>
            <a:pPr>
              <a:defRPr/>
            </a:pPr>
            <a:endParaRPr lang="hr-HR"/>
          </a:p>
        </p:txBody>
      </p:sp>
      <p:sp>
        <p:nvSpPr>
          <p:cNvPr id="4" name="Rectangle 24"/>
          <p:cNvSpPr>
            <a:spLocks noGrp="1" noChangeArrowheads="1"/>
          </p:cNvSpPr>
          <p:nvPr>
            <p:ph type="ftr" sz="quarter" idx="11"/>
          </p:nvPr>
        </p:nvSpPr>
        <p:spPr>
          <a:ln/>
        </p:spPr>
        <p:txBody>
          <a:bodyPr/>
          <a:lstStyle>
            <a:lvl1pPr>
              <a:defRPr/>
            </a:lvl1pPr>
          </a:lstStyle>
          <a:p>
            <a:pPr>
              <a:defRPr/>
            </a:pPr>
            <a:endParaRPr lang="hr-HR"/>
          </a:p>
        </p:txBody>
      </p:sp>
      <p:sp>
        <p:nvSpPr>
          <p:cNvPr id="5" name="Rectangle 25"/>
          <p:cNvSpPr>
            <a:spLocks noGrp="1" noChangeArrowheads="1"/>
          </p:cNvSpPr>
          <p:nvPr>
            <p:ph type="sldNum" sz="quarter" idx="12"/>
          </p:nvPr>
        </p:nvSpPr>
        <p:spPr>
          <a:ln/>
        </p:spPr>
        <p:txBody>
          <a:bodyPr/>
          <a:lstStyle>
            <a:lvl1pPr>
              <a:defRPr/>
            </a:lvl1pPr>
          </a:lstStyle>
          <a:p>
            <a:pPr>
              <a:defRPr/>
            </a:pPr>
            <a:fld id="{257ECB73-3724-4D49-9F15-D2B2D79BB392}" type="slidenum">
              <a:rPr lang="hr-HR"/>
              <a:pPr>
                <a:defRPr/>
              </a:pPr>
              <a:t>‹#›</a:t>
            </a:fld>
            <a:endParaRPr lang="hr-H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hr-HR"/>
          </a:p>
        </p:txBody>
      </p:sp>
      <p:sp>
        <p:nvSpPr>
          <p:cNvPr id="3" name="Rectangle 24"/>
          <p:cNvSpPr>
            <a:spLocks noGrp="1" noChangeArrowheads="1"/>
          </p:cNvSpPr>
          <p:nvPr>
            <p:ph type="ftr" sz="quarter" idx="11"/>
          </p:nvPr>
        </p:nvSpPr>
        <p:spPr>
          <a:ln/>
        </p:spPr>
        <p:txBody>
          <a:bodyPr/>
          <a:lstStyle>
            <a:lvl1pPr>
              <a:defRPr/>
            </a:lvl1pPr>
          </a:lstStyle>
          <a:p>
            <a:pPr>
              <a:defRPr/>
            </a:pPr>
            <a:endParaRPr lang="hr-HR"/>
          </a:p>
        </p:txBody>
      </p:sp>
      <p:sp>
        <p:nvSpPr>
          <p:cNvPr id="4" name="Rectangle 25"/>
          <p:cNvSpPr>
            <a:spLocks noGrp="1" noChangeArrowheads="1"/>
          </p:cNvSpPr>
          <p:nvPr>
            <p:ph type="sldNum" sz="quarter" idx="12"/>
          </p:nvPr>
        </p:nvSpPr>
        <p:spPr>
          <a:ln/>
        </p:spPr>
        <p:txBody>
          <a:bodyPr/>
          <a:lstStyle>
            <a:lvl1pPr>
              <a:defRPr/>
            </a:lvl1pPr>
          </a:lstStyle>
          <a:p>
            <a:pPr>
              <a:defRPr/>
            </a:pPr>
            <a:fld id="{C80C3386-1B46-4AC8-ACA9-959C5ABD8DFF}" type="slidenum">
              <a:rPr lang="hr-HR"/>
              <a:pPr>
                <a:defRPr/>
              </a:pPr>
              <a:t>‹#›</a:t>
            </a:fld>
            <a:endParaRPr lang="hr-H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hr-HR"/>
          </a:p>
        </p:txBody>
      </p:sp>
      <p:sp>
        <p:nvSpPr>
          <p:cNvPr id="6" name="Rectangle 24"/>
          <p:cNvSpPr>
            <a:spLocks noGrp="1" noChangeArrowheads="1"/>
          </p:cNvSpPr>
          <p:nvPr>
            <p:ph type="ftr" sz="quarter" idx="11"/>
          </p:nvPr>
        </p:nvSpPr>
        <p:spPr>
          <a:ln/>
        </p:spPr>
        <p:txBody>
          <a:bodyPr/>
          <a:lstStyle>
            <a:lvl1pPr>
              <a:defRPr/>
            </a:lvl1pPr>
          </a:lstStyle>
          <a:p>
            <a:pPr>
              <a:defRPr/>
            </a:pPr>
            <a:endParaRPr lang="hr-HR"/>
          </a:p>
        </p:txBody>
      </p:sp>
      <p:sp>
        <p:nvSpPr>
          <p:cNvPr id="7" name="Rectangle 25"/>
          <p:cNvSpPr>
            <a:spLocks noGrp="1" noChangeArrowheads="1"/>
          </p:cNvSpPr>
          <p:nvPr>
            <p:ph type="sldNum" sz="quarter" idx="12"/>
          </p:nvPr>
        </p:nvSpPr>
        <p:spPr>
          <a:ln/>
        </p:spPr>
        <p:txBody>
          <a:bodyPr/>
          <a:lstStyle>
            <a:lvl1pPr>
              <a:defRPr/>
            </a:lvl1pPr>
          </a:lstStyle>
          <a:p>
            <a:pPr>
              <a:defRPr/>
            </a:pPr>
            <a:fld id="{167BAC2F-6D01-4FB0-8AEA-08D851E822C1}" type="slidenum">
              <a:rPr lang="hr-HR"/>
              <a:pPr>
                <a:defRPr/>
              </a:pPr>
              <a:t>‹#›</a:t>
            </a:fld>
            <a:endParaRPr lang="hr-H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hr-HR"/>
          </a:p>
        </p:txBody>
      </p:sp>
      <p:sp>
        <p:nvSpPr>
          <p:cNvPr id="6" name="Rectangle 24"/>
          <p:cNvSpPr>
            <a:spLocks noGrp="1" noChangeArrowheads="1"/>
          </p:cNvSpPr>
          <p:nvPr>
            <p:ph type="ftr" sz="quarter" idx="11"/>
          </p:nvPr>
        </p:nvSpPr>
        <p:spPr>
          <a:ln/>
        </p:spPr>
        <p:txBody>
          <a:bodyPr/>
          <a:lstStyle>
            <a:lvl1pPr>
              <a:defRPr/>
            </a:lvl1pPr>
          </a:lstStyle>
          <a:p>
            <a:pPr>
              <a:defRPr/>
            </a:pPr>
            <a:endParaRPr lang="hr-HR"/>
          </a:p>
        </p:txBody>
      </p:sp>
      <p:sp>
        <p:nvSpPr>
          <p:cNvPr id="7" name="Rectangle 25"/>
          <p:cNvSpPr>
            <a:spLocks noGrp="1" noChangeArrowheads="1"/>
          </p:cNvSpPr>
          <p:nvPr>
            <p:ph type="sldNum" sz="quarter" idx="12"/>
          </p:nvPr>
        </p:nvSpPr>
        <p:spPr>
          <a:ln/>
        </p:spPr>
        <p:txBody>
          <a:bodyPr/>
          <a:lstStyle>
            <a:lvl1pPr>
              <a:defRPr/>
            </a:lvl1pPr>
          </a:lstStyle>
          <a:p>
            <a:pPr>
              <a:defRPr/>
            </a:pPr>
            <a:fld id="{F79B11A9-F8E7-4201-8826-0A6CB7A98F80}" type="slidenum">
              <a:rPr lang="hr-HR"/>
              <a:pPr>
                <a:defRPr/>
              </a:pPr>
              <a:t>‹#›</a:t>
            </a:fld>
            <a:endParaRPr lang="hr-H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934200"/>
            <a:chOff x="0" y="0"/>
            <a:chExt cx="5760" cy="4368"/>
          </a:xfrm>
        </p:grpSpPr>
        <p:sp>
          <p:nvSpPr>
            <p:cNvPr id="47107"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hr-HR"/>
            </a:p>
          </p:txBody>
        </p:sp>
        <p:sp>
          <p:nvSpPr>
            <p:cNvPr id="47108"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hr-HR"/>
            </a:p>
          </p:txBody>
        </p:sp>
        <p:sp>
          <p:nvSpPr>
            <p:cNvPr id="47109"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hr-HR"/>
            </a:p>
          </p:txBody>
        </p:sp>
        <p:sp>
          <p:nvSpPr>
            <p:cNvPr id="47110"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hr-HR"/>
            </a:p>
          </p:txBody>
        </p:sp>
        <p:sp>
          <p:nvSpPr>
            <p:cNvPr id="47111"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hr-HR"/>
            </a:p>
          </p:txBody>
        </p:sp>
        <p:sp>
          <p:nvSpPr>
            <p:cNvPr id="47112"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hr-HR"/>
            </a:p>
          </p:txBody>
        </p:sp>
        <p:sp>
          <p:nvSpPr>
            <p:cNvPr id="47113"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hr-HR"/>
            </a:p>
          </p:txBody>
        </p:sp>
        <p:sp>
          <p:nvSpPr>
            <p:cNvPr id="47114"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hr-HR"/>
            </a:p>
          </p:txBody>
        </p:sp>
        <p:sp>
          <p:nvSpPr>
            <p:cNvPr id="47115"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hr-HR"/>
            </a:p>
          </p:txBody>
        </p:sp>
        <p:sp>
          <p:nvSpPr>
            <p:cNvPr id="47116"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hr-HR"/>
            </a:p>
          </p:txBody>
        </p:sp>
        <p:sp>
          <p:nvSpPr>
            <p:cNvPr id="47117"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hr-HR"/>
            </a:p>
          </p:txBody>
        </p:sp>
        <p:sp>
          <p:nvSpPr>
            <p:cNvPr id="47118"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hr-HR"/>
            </a:p>
          </p:txBody>
        </p:sp>
        <p:sp>
          <p:nvSpPr>
            <p:cNvPr id="47119"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hr-HR"/>
            </a:p>
          </p:txBody>
        </p:sp>
        <p:sp>
          <p:nvSpPr>
            <p:cNvPr id="47120"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hr-HR"/>
            </a:p>
          </p:txBody>
        </p:sp>
        <p:sp>
          <p:nvSpPr>
            <p:cNvPr id="47121"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hr-HR"/>
            </a:p>
          </p:txBody>
        </p:sp>
        <p:sp>
          <p:nvSpPr>
            <p:cNvPr id="47122"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hr-HR"/>
            </a:p>
          </p:txBody>
        </p:sp>
        <p:sp>
          <p:nvSpPr>
            <p:cNvPr id="47123"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hr-HR"/>
            </a:p>
          </p:txBody>
        </p:sp>
        <p:sp>
          <p:nvSpPr>
            <p:cNvPr id="47124"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hr-HR"/>
            </a:p>
          </p:txBody>
        </p:sp>
      </p:grpSp>
      <p:sp>
        <p:nvSpPr>
          <p:cNvPr id="47125"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hr-HR" smtClean="0"/>
              <a:t>Kliknite da biste uredili stil naslova matrice</a:t>
            </a:r>
          </a:p>
        </p:txBody>
      </p:sp>
      <p:sp>
        <p:nvSpPr>
          <p:cNvPr id="47126"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p>
        </p:txBody>
      </p:sp>
      <p:sp>
        <p:nvSpPr>
          <p:cNvPr id="47127"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outerShdw blurRad="38100" dist="38100" dir="2700000" algn="tl">
                    <a:srgbClr val="000000"/>
                  </a:outerShdw>
                </a:effectLst>
                <a:cs typeface="Arial" charset="0"/>
              </a:defRPr>
            </a:lvl1pPr>
          </a:lstStyle>
          <a:p>
            <a:pPr>
              <a:defRPr/>
            </a:pPr>
            <a:endParaRPr lang="hr-HR"/>
          </a:p>
        </p:txBody>
      </p:sp>
      <p:sp>
        <p:nvSpPr>
          <p:cNvPr id="47128"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cs typeface="Arial" charset="0"/>
              </a:defRPr>
            </a:lvl1pPr>
          </a:lstStyle>
          <a:p>
            <a:pPr>
              <a:defRPr/>
            </a:pPr>
            <a:endParaRPr lang="hr-HR"/>
          </a:p>
        </p:txBody>
      </p:sp>
      <p:sp>
        <p:nvSpPr>
          <p:cNvPr id="47129"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cs typeface="Arial" charset="0"/>
              </a:defRPr>
            </a:lvl1pPr>
          </a:lstStyle>
          <a:p>
            <a:pPr>
              <a:defRPr/>
            </a:pPr>
            <a:fld id="{A918238A-6379-4D4C-AA72-C04180479260}" type="slidenum">
              <a:rPr lang="hr-HR"/>
              <a:pPr>
                <a:defRPr/>
              </a:pPr>
              <a:t>‹#›</a:t>
            </a:fld>
            <a:endParaRPr lang="hr-HR"/>
          </a:p>
        </p:txBody>
      </p:sp>
    </p:spTree>
  </p:cSld>
  <p:clrMap bg1="dk2" tx1="lt1" bg2="dk1" tx2="lt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fade/>
  </p:transition>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50825" y="5643563"/>
            <a:ext cx="7772400" cy="1214437"/>
          </a:xfrm>
        </p:spPr>
        <p:txBody>
          <a:bodyPr/>
          <a:lstStyle/>
          <a:p>
            <a:pPr eaLnBrk="1" hangingPunct="1">
              <a:defRPr/>
            </a:pPr>
            <a:r>
              <a:rPr lang="hr-HR" sz="3200" b="0" dirty="0" smtClean="0">
                <a:solidFill>
                  <a:schemeClr val="tx1"/>
                </a:solidFill>
              </a:rPr>
              <a:t>SLUŽBENICA BOŽJA </a:t>
            </a:r>
            <a:br>
              <a:rPr lang="hr-HR" sz="3200" b="0" dirty="0" smtClean="0">
                <a:solidFill>
                  <a:schemeClr val="tx1"/>
                </a:solidFill>
              </a:rPr>
            </a:br>
            <a:r>
              <a:rPr lang="hr-HR" sz="3200" b="0" dirty="0" smtClean="0">
                <a:solidFill>
                  <a:schemeClr val="tx1"/>
                </a:solidFill>
              </a:rPr>
              <a:t>M. KLAUDIJA BOELLEIN</a:t>
            </a:r>
          </a:p>
        </p:txBody>
      </p:sp>
      <p:pic>
        <p:nvPicPr>
          <p:cNvPr id="3075" name="Picture 4" descr="P5140017"/>
          <p:cNvPicPr>
            <a:picLocks noChangeAspect="1" noChangeArrowheads="1"/>
          </p:cNvPicPr>
          <p:nvPr/>
        </p:nvPicPr>
        <p:blipFill>
          <a:blip r:embed="rId3"/>
          <a:srcRect/>
          <a:stretch>
            <a:fillRect/>
          </a:stretch>
        </p:blipFill>
        <p:spPr bwMode="auto">
          <a:xfrm>
            <a:off x="2411413" y="476250"/>
            <a:ext cx="3841750" cy="52292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0022"/>
          <p:cNvPicPr>
            <a:picLocks noChangeAspect="1" noChangeArrowheads="1"/>
          </p:cNvPicPr>
          <p:nvPr/>
        </p:nvPicPr>
        <p:blipFill>
          <a:blip r:embed="rId3"/>
          <a:srcRect/>
          <a:stretch>
            <a:fillRect/>
          </a:stretch>
        </p:blipFill>
        <p:spPr bwMode="auto">
          <a:xfrm>
            <a:off x="4932363" y="1341438"/>
            <a:ext cx="3106737" cy="5114925"/>
          </a:xfrm>
          <a:prstGeom prst="rect">
            <a:avLst/>
          </a:prstGeom>
          <a:noFill/>
          <a:ln w="9525">
            <a:noFill/>
            <a:miter lim="800000"/>
            <a:headEnd/>
            <a:tailEnd/>
          </a:ln>
        </p:spPr>
      </p:pic>
      <p:sp>
        <p:nvSpPr>
          <p:cNvPr id="77831" name="Rectangle 7"/>
          <p:cNvSpPr>
            <a:spLocks noChangeArrowheads="1"/>
          </p:cNvSpPr>
          <p:nvPr/>
        </p:nvSpPr>
        <p:spPr bwMode="auto">
          <a:xfrm>
            <a:off x="179388" y="260350"/>
            <a:ext cx="8518525" cy="1143000"/>
          </a:xfrm>
          <a:prstGeom prst="rect">
            <a:avLst/>
          </a:prstGeom>
          <a:noFill/>
          <a:ln w="9525">
            <a:noFill/>
            <a:miter lim="800000"/>
            <a:headEnd/>
            <a:tailEnd/>
          </a:ln>
          <a:effectLst/>
        </p:spPr>
        <p:txBody>
          <a:bodyPr anchor="ctr"/>
          <a:lstStyle/>
          <a:p>
            <a:pPr>
              <a:defRPr/>
            </a:pPr>
            <a:r>
              <a:rPr lang="hr-HR" sz="3200" b="1">
                <a:solidFill>
                  <a:schemeClr val="tx2"/>
                </a:solidFill>
                <a:effectLst>
                  <a:outerShdw blurRad="38100" dist="38100" dir="2700000" algn="tl">
                    <a:srgbClr val="000000"/>
                  </a:outerShdw>
                </a:effectLst>
              </a:rPr>
              <a:t>Baka Marija      Teta Marija s mužem Račkim</a:t>
            </a:r>
          </a:p>
        </p:txBody>
      </p:sp>
      <p:pic>
        <p:nvPicPr>
          <p:cNvPr id="12292" name="Picture 8" descr="0062"/>
          <p:cNvPicPr>
            <a:picLocks noChangeAspect="1" noChangeArrowheads="1"/>
          </p:cNvPicPr>
          <p:nvPr/>
        </p:nvPicPr>
        <p:blipFill>
          <a:blip r:embed="rId4"/>
          <a:srcRect/>
          <a:stretch>
            <a:fillRect/>
          </a:stretch>
        </p:blipFill>
        <p:spPr bwMode="auto">
          <a:xfrm>
            <a:off x="1042988" y="1773238"/>
            <a:ext cx="3035300" cy="468153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a:xfrm>
            <a:off x="0" y="277813"/>
            <a:ext cx="8229600" cy="1143000"/>
          </a:xfrm>
        </p:spPr>
        <p:txBody>
          <a:bodyPr/>
          <a:lstStyle/>
          <a:p>
            <a:pPr eaLnBrk="1" hangingPunct="1">
              <a:defRPr/>
            </a:pPr>
            <a:r>
              <a:rPr lang="hr-HR" sz="3600" smtClean="0"/>
              <a:t>Strina Lujza i stric Koloman</a:t>
            </a:r>
          </a:p>
        </p:txBody>
      </p:sp>
      <p:pic>
        <p:nvPicPr>
          <p:cNvPr id="13315" name="Picture 4" descr="0088"/>
          <p:cNvPicPr>
            <a:picLocks noChangeAspect="1" noChangeArrowheads="1"/>
          </p:cNvPicPr>
          <p:nvPr/>
        </p:nvPicPr>
        <p:blipFill>
          <a:blip r:embed="rId3"/>
          <a:srcRect/>
          <a:stretch>
            <a:fillRect/>
          </a:stretch>
        </p:blipFill>
        <p:spPr bwMode="auto">
          <a:xfrm>
            <a:off x="827088" y="1628775"/>
            <a:ext cx="2843212" cy="4459288"/>
          </a:xfrm>
          <a:prstGeom prst="rect">
            <a:avLst/>
          </a:prstGeom>
          <a:noFill/>
          <a:ln w="9525">
            <a:noFill/>
            <a:miter lim="800000"/>
            <a:headEnd/>
            <a:tailEnd/>
          </a:ln>
        </p:spPr>
      </p:pic>
      <p:pic>
        <p:nvPicPr>
          <p:cNvPr id="13316" name="Picture 5" descr="0025"/>
          <p:cNvPicPr>
            <a:picLocks noChangeAspect="1" noChangeArrowheads="1"/>
          </p:cNvPicPr>
          <p:nvPr/>
        </p:nvPicPr>
        <p:blipFill>
          <a:blip r:embed="rId4"/>
          <a:srcRect/>
          <a:stretch>
            <a:fillRect/>
          </a:stretch>
        </p:blipFill>
        <p:spPr bwMode="auto">
          <a:xfrm>
            <a:off x="4932363" y="1628775"/>
            <a:ext cx="3157537" cy="43529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a:xfrm>
            <a:off x="4067175" y="2781300"/>
            <a:ext cx="4773613" cy="1143000"/>
          </a:xfrm>
        </p:spPr>
        <p:txBody>
          <a:bodyPr/>
          <a:lstStyle/>
          <a:p>
            <a:pPr eaLnBrk="1" hangingPunct="1">
              <a:defRPr/>
            </a:pPr>
            <a:r>
              <a:rPr lang="hr-HR" sz="3600" smtClean="0"/>
              <a:t>Majka se preudaje te 1884. sele u Zagreb. Nakon tri razreda  kod ss. Sv. Križa u Đakovu, Jerina s Melitom nastavlja školovanje kod ss. milosrdnica i istodobno pohađa  glazbenu školu.</a:t>
            </a:r>
            <a:br>
              <a:rPr lang="hr-HR" sz="3600" smtClean="0"/>
            </a:br>
            <a:r>
              <a:rPr lang="hr-HR" sz="3600" smtClean="0"/>
              <a:t>Izvrsno svira glasovir.</a:t>
            </a:r>
          </a:p>
        </p:txBody>
      </p:sp>
      <p:pic>
        <p:nvPicPr>
          <p:cNvPr id="14339" name="Picture 6" descr="0065"/>
          <p:cNvPicPr>
            <a:picLocks noChangeAspect="1" noChangeArrowheads="1"/>
          </p:cNvPicPr>
          <p:nvPr/>
        </p:nvPicPr>
        <p:blipFill>
          <a:blip r:embed="rId3"/>
          <a:srcRect/>
          <a:stretch>
            <a:fillRect/>
          </a:stretch>
        </p:blipFill>
        <p:spPr bwMode="auto">
          <a:xfrm>
            <a:off x="179388" y="260350"/>
            <a:ext cx="3962400" cy="63373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nvPr>
        </p:nvSpPr>
        <p:spPr>
          <a:xfrm>
            <a:off x="5651500" y="260350"/>
            <a:ext cx="3492500" cy="1143000"/>
          </a:xfrm>
        </p:spPr>
        <p:txBody>
          <a:bodyPr/>
          <a:lstStyle/>
          <a:p>
            <a:pPr eaLnBrk="1" hangingPunct="1">
              <a:defRPr/>
            </a:pPr>
            <a:r>
              <a:rPr lang="hr-HR" sz="2800" smtClean="0"/>
              <a:t/>
            </a:r>
            <a:br>
              <a:rPr lang="hr-HR" sz="2800" smtClean="0"/>
            </a:br>
            <a:r>
              <a:rPr lang="hr-HR" sz="2800" smtClean="0"/>
              <a:t/>
            </a:r>
            <a:br>
              <a:rPr lang="hr-HR" sz="2800" smtClean="0"/>
            </a:br>
            <a:r>
              <a:rPr lang="hr-HR" sz="2800" smtClean="0"/>
              <a:t/>
            </a:r>
            <a:br>
              <a:rPr lang="hr-HR" sz="2800" smtClean="0"/>
            </a:br>
            <a:r>
              <a:rPr lang="hr-HR" sz="2800" smtClean="0"/>
              <a:t/>
            </a:r>
            <a:br>
              <a:rPr lang="hr-HR" sz="2800" smtClean="0"/>
            </a:br>
            <a:r>
              <a:rPr lang="hr-HR" sz="2800" smtClean="0"/>
              <a:t/>
            </a:r>
            <a:br>
              <a:rPr lang="hr-HR" sz="2800" smtClean="0"/>
            </a:br>
            <a:r>
              <a:rPr lang="hr-HR" sz="2800" smtClean="0"/>
              <a:t/>
            </a:r>
            <a:br>
              <a:rPr lang="hr-HR" sz="2800" smtClean="0"/>
            </a:br>
            <a:r>
              <a:rPr lang="hr-HR" sz="2800" smtClean="0"/>
              <a:t/>
            </a:r>
            <a:br>
              <a:rPr lang="hr-HR" sz="2800" smtClean="0"/>
            </a:br>
            <a:r>
              <a:rPr lang="hr-HR" sz="2800" smtClean="0"/>
              <a:t/>
            </a:r>
            <a:br>
              <a:rPr lang="hr-HR" sz="2800" smtClean="0"/>
            </a:br>
            <a:r>
              <a:rPr lang="hr-HR" sz="2800" smtClean="0"/>
              <a:t/>
            </a:r>
            <a:br>
              <a:rPr lang="hr-HR" sz="2800" smtClean="0"/>
            </a:br>
            <a:r>
              <a:rPr lang="hr-HR" sz="2800" smtClean="0"/>
              <a:t/>
            </a:r>
            <a:br>
              <a:rPr lang="hr-HR" sz="2800" smtClean="0"/>
            </a:br>
            <a:r>
              <a:rPr lang="hr-HR" sz="2800" smtClean="0"/>
              <a:t/>
            </a:r>
            <a:br>
              <a:rPr lang="hr-HR" sz="2800" smtClean="0"/>
            </a:br>
            <a:r>
              <a:rPr lang="hr-HR" sz="2800" smtClean="0"/>
              <a:t>Djevojčicama je očuh visoki vojni dužnosnik, Ljubomir pl. Radojković, koji je za zasluge dobio plemstvo i za svoje potomke, te je tako i Jerina ušla u krug plemenitih, ali o tome nikada nije ni progovorila. Bio je dobar djevojčicama.</a:t>
            </a:r>
          </a:p>
        </p:txBody>
      </p:sp>
      <p:pic>
        <p:nvPicPr>
          <p:cNvPr id="15363" name="Picture 4" descr="DSC_4274"/>
          <p:cNvPicPr>
            <a:picLocks noChangeAspect="1" noChangeArrowheads="1"/>
          </p:cNvPicPr>
          <p:nvPr/>
        </p:nvPicPr>
        <p:blipFill>
          <a:blip r:embed="rId3"/>
          <a:srcRect l="3946" t="-735" r="3946"/>
          <a:stretch>
            <a:fillRect/>
          </a:stretch>
        </p:blipFill>
        <p:spPr bwMode="auto">
          <a:xfrm>
            <a:off x="323850" y="981075"/>
            <a:ext cx="5040313" cy="43561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95288" y="404813"/>
            <a:ext cx="5472112" cy="2879725"/>
          </a:xfrm>
        </p:spPr>
        <p:txBody>
          <a:bodyPr/>
          <a:lstStyle/>
          <a:p>
            <a:pPr eaLnBrk="1" hangingPunct="1">
              <a:defRPr/>
            </a:pPr>
            <a:r>
              <a:rPr lang="hr-HR" sz="4000" smtClean="0"/>
              <a:t/>
            </a:r>
            <a:br>
              <a:rPr lang="hr-HR" sz="4000" smtClean="0"/>
            </a:br>
            <a:r>
              <a:rPr lang="hr-HR" sz="4000" smtClean="0"/>
              <a:t/>
            </a:r>
            <a:br>
              <a:rPr lang="hr-HR" sz="4000" smtClean="0"/>
            </a:br>
            <a:r>
              <a:rPr lang="hr-HR" sz="4000" smtClean="0"/>
              <a:t/>
            </a:r>
            <a:br>
              <a:rPr lang="hr-HR" sz="4000" smtClean="0"/>
            </a:br>
            <a:r>
              <a:rPr lang="hr-HR" sz="4000" smtClean="0"/>
              <a:t/>
            </a:r>
            <a:br>
              <a:rPr lang="hr-HR" sz="4000" smtClean="0"/>
            </a:br>
            <a:r>
              <a:rPr lang="hr-HR" sz="4000" smtClean="0"/>
              <a:t>U dobi od 12 godina, </a:t>
            </a:r>
            <a:br>
              <a:rPr lang="hr-HR" sz="4000" smtClean="0"/>
            </a:br>
            <a:r>
              <a:rPr lang="hr-HR" sz="4000" smtClean="0"/>
              <a:t>1. svibnja 1887., prima prvu sv. pričest. Sama je prije smrti priznala da je nekoliko sati bila uronjena u Božju prisutnost. Takvu mističnu milost primila je još triput u životu.</a:t>
            </a:r>
          </a:p>
        </p:txBody>
      </p:sp>
      <p:sp>
        <p:nvSpPr>
          <p:cNvPr id="93187" name="Rectangle 3"/>
          <p:cNvSpPr>
            <a:spLocks noGrp="1" noChangeArrowheads="1"/>
          </p:cNvSpPr>
          <p:nvPr>
            <p:ph type="body" idx="1"/>
          </p:nvPr>
        </p:nvSpPr>
        <p:spPr>
          <a:xfrm>
            <a:off x="468313" y="692150"/>
            <a:ext cx="5267325" cy="5761038"/>
          </a:xfrm>
        </p:spPr>
        <p:txBody>
          <a:bodyPr/>
          <a:lstStyle/>
          <a:p>
            <a:pPr eaLnBrk="1" hangingPunct="1">
              <a:defRPr/>
            </a:pPr>
            <a:endParaRPr lang="hr-HR" sz="2800" smtClean="0"/>
          </a:p>
          <a:p>
            <a:pPr eaLnBrk="1" hangingPunct="1">
              <a:defRPr/>
            </a:pPr>
            <a:endParaRPr lang="hr-HR" sz="2800" smtClean="0"/>
          </a:p>
          <a:p>
            <a:pPr eaLnBrk="1" hangingPunct="1">
              <a:defRPr/>
            </a:pPr>
            <a:endParaRPr lang="hr-HR" sz="2800" smtClean="0"/>
          </a:p>
          <a:p>
            <a:pPr eaLnBrk="1" hangingPunct="1">
              <a:defRPr/>
            </a:pPr>
            <a:endParaRPr lang="hr-HR" sz="2800" smtClean="0"/>
          </a:p>
          <a:p>
            <a:pPr eaLnBrk="1" hangingPunct="1">
              <a:defRPr/>
            </a:pPr>
            <a:endParaRPr lang="hr-HR" sz="2800" smtClean="0"/>
          </a:p>
          <a:p>
            <a:pPr eaLnBrk="1" hangingPunct="1">
              <a:defRPr/>
            </a:pPr>
            <a:endParaRPr lang="hr-HR" sz="2800" smtClean="0"/>
          </a:p>
          <a:p>
            <a:pPr eaLnBrk="1" hangingPunct="1">
              <a:defRPr/>
            </a:pPr>
            <a:endParaRPr lang="hr-HR" sz="2800" smtClean="0"/>
          </a:p>
          <a:p>
            <a:pPr eaLnBrk="1" hangingPunct="1">
              <a:defRPr/>
            </a:pPr>
            <a:endParaRPr lang="hr-HR" sz="2800" smtClean="0"/>
          </a:p>
          <a:p>
            <a:pPr eaLnBrk="1" hangingPunct="1">
              <a:defRPr/>
            </a:pPr>
            <a:endParaRPr lang="hr-HR" sz="2800" smtClean="0"/>
          </a:p>
          <a:p>
            <a:pPr eaLnBrk="1" hangingPunct="1">
              <a:defRPr/>
            </a:pPr>
            <a:endParaRPr lang="hr-HR" sz="2800" smtClean="0"/>
          </a:p>
          <a:p>
            <a:pPr eaLnBrk="1" hangingPunct="1">
              <a:defRPr/>
            </a:pPr>
            <a:endParaRPr lang="hr-HR" sz="2800" smtClean="0"/>
          </a:p>
        </p:txBody>
      </p:sp>
      <p:pic>
        <p:nvPicPr>
          <p:cNvPr id="16388" name="Picture 6" descr="0071"/>
          <p:cNvPicPr>
            <a:picLocks noChangeAspect="1" noChangeArrowheads="1"/>
          </p:cNvPicPr>
          <p:nvPr/>
        </p:nvPicPr>
        <p:blipFill>
          <a:blip r:embed="rId3"/>
          <a:srcRect/>
          <a:stretch>
            <a:fillRect/>
          </a:stretch>
        </p:blipFill>
        <p:spPr bwMode="auto">
          <a:xfrm>
            <a:off x="5724525" y="692150"/>
            <a:ext cx="3135313" cy="47974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68313" y="260350"/>
            <a:ext cx="8229600" cy="1143000"/>
          </a:xfrm>
        </p:spPr>
        <p:txBody>
          <a:bodyPr/>
          <a:lstStyle/>
          <a:p>
            <a:pPr eaLnBrk="1" hangingPunct="1">
              <a:defRPr/>
            </a:pPr>
            <a:r>
              <a:rPr lang="hr-HR" sz="4000" smtClean="0"/>
              <a:t>Sveci se pronalaze i prepoznavaju</a:t>
            </a:r>
          </a:p>
        </p:txBody>
      </p:sp>
      <p:sp>
        <p:nvSpPr>
          <p:cNvPr id="107523" name="Rectangle 3"/>
          <p:cNvSpPr>
            <a:spLocks noGrp="1" noChangeArrowheads="1"/>
          </p:cNvSpPr>
          <p:nvPr>
            <p:ph type="body" idx="1"/>
          </p:nvPr>
        </p:nvSpPr>
        <p:spPr>
          <a:xfrm>
            <a:off x="468313" y="1628775"/>
            <a:ext cx="8229600" cy="4530725"/>
          </a:xfrm>
        </p:spPr>
        <p:txBody>
          <a:bodyPr/>
          <a:lstStyle/>
          <a:p>
            <a:pPr eaLnBrk="1" hangingPunct="1">
              <a:lnSpc>
                <a:spcPct val="90000"/>
              </a:lnSpc>
              <a:defRPr/>
            </a:pPr>
            <a:r>
              <a:rPr lang="hr-HR" sz="2800" dirty="0" smtClean="0"/>
              <a:t>U Zagrebu majka </a:t>
            </a:r>
          </a:p>
          <a:p>
            <a:pPr eaLnBrk="1" hangingPunct="1">
              <a:lnSpc>
                <a:spcPct val="90000"/>
              </a:lnSpc>
              <a:buFont typeface="Wingdings" pitchFamily="2" charset="2"/>
              <a:buNone/>
              <a:defRPr/>
            </a:pPr>
            <a:r>
              <a:rPr lang="hr-HR" sz="2800" dirty="0" smtClean="0"/>
              <a:t>je </a:t>
            </a:r>
            <a:r>
              <a:rPr lang="hr-HR" sz="2800" dirty="0" err="1" smtClean="0"/>
              <a:t>Jerini</a:t>
            </a:r>
            <a:r>
              <a:rPr lang="hr-HR" sz="2800" dirty="0" smtClean="0"/>
              <a:t> pravila neprilike.</a:t>
            </a:r>
          </a:p>
          <a:p>
            <a:pPr eaLnBrk="1" hangingPunct="1">
              <a:lnSpc>
                <a:spcPct val="90000"/>
              </a:lnSpc>
              <a:defRPr/>
            </a:pPr>
            <a:r>
              <a:rPr lang="hr-HR" sz="2800" dirty="0" smtClean="0"/>
              <a:t>Bog joj šalje svetog</a:t>
            </a:r>
          </a:p>
          <a:p>
            <a:pPr eaLnBrk="1" hangingPunct="1">
              <a:lnSpc>
                <a:spcPct val="90000"/>
              </a:lnSpc>
              <a:buFont typeface="Wingdings" pitchFamily="2" charset="2"/>
              <a:buNone/>
              <a:defRPr/>
            </a:pPr>
            <a:r>
              <a:rPr lang="hr-HR" sz="2800" dirty="0" smtClean="0"/>
              <a:t>ispovjednika </a:t>
            </a:r>
            <a:r>
              <a:rPr lang="hr-HR" sz="3600" dirty="0" smtClean="0"/>
              <a:t>Josipa</a:t>
            </a:r>
          </a:p>
          <a:p>
            <a:pPr eaLnBrk="1" hangingPunct="1">
              <a:lnSpc>
                <a:spcPct val="90000"/>
              </a:lnSpc>
              <a:buFont typeface="Wingdings" pitchFamily="2" charset="2"/>
              <a:buNone/>
              <a:defRPr/>
            </a:pPr>
            <a:r>
              <a:rPr lang="hr-HR" sz="3600" dirty="0" smtClean="0"/>
              <a:t>Langa,</a:t>
            </a:r>
            <a:r>
              <a:rPr lang="hr-HR" sz="2800" dirty="0" smtClean="0"/>
              <a:t> koji joj pomaže</a:t>
            </a:r>
          </a:p>
          <a:p>
            <a:pPr eaLnBrk="1" hangingPunct="1">
              <a:lnSpc>
                <a:spcPct val="90000"/>
              </a:lnSpc>
              <a:buFont typeface="Wingdings" pitchFamily="2" charset="2"/>
              <a:buNone/>
              <a:defRPr/>
            </a:pPr>
            <a:r>
              <a:rPr lang="hr-HR" sz="2800" dirty="0" smtClean="0"/>
              <a:t>i preko ss. milosrdnica.</a:t>
            </a:r>
          </a:p>
          <a:p>
            <a:pPr eaLnBrk="1" hangingPunct="1">
              <a:lnSpc>
                <a:spcPct val="90000"/>
              </a:lnSpc>
              <a:buFont typeface="Wingdings" pitchFamily="2" charset="2"/>
              <a:buNone/>
              <a:defRPr/>
            </a:pPr>
            <a:r>
              <a:rPr lang="hr-HR" sz="2800" dirty="0" smtClean="0"/>
              <a:t>Kasnije je postao biskup.</a:t>
            </a:r>
          </a:p>
          <a:p>
            <a:pPr eaLnBrk="1" hangingPunct="1">
              <a:lnSpc>
                <a:spcPct val="90000"/>
              </a:lnSpc>
              <a:defRPr/>
            </a:pPr>
            <a:r>
              <a:rPr lang="hr-HR" sz="2800" dirty="0" smtClean="0"/>
              <a:t>Umro je 1.11.1924. </a:t>
            </a:r>
          </a:p>
          <a:p>
            <a:pPr eaLnBrk="1" hangingPunct="1">
              <a:lnSpc>
                <a:spcPct val="90000"/>
              </a:lnSpc>
              <a:buFont typeface="Wingdings" pitchFamily="2" charset="2"/>
              <a:buNone/>
              <a:defRPr/>
            </a:pPr>
            <a:r>
              <a:rPr lang="hr-HR" sz="2800" dirty="0" smtClean="0"/>
              <a:t>na glasu svetosti.</a:t>
            </a:r>
          </a:p>
        </p:txBody>
      </p:sp>
      <p:pic>
        <p:nvPicPr>
          <p:cNvPr id="17412" name="Picture 4" descr="Biskup Josip Lang"/>
          <p:cNvPicPr>
            <a:picLocks noChangeAspect="1" noChangeArrowheads="1"/>
          </p:cNvPicPr>
          <p:nvPr/>
        </p:nvPicPr>
        <p:blipFill>
          <a:blip r:embed="rId3"/>
          <a:srcRect/>
          <a:stretch>
            <a:fillRect/>
          </a:stretch>
        </p:blipFill>
        <p:spPr bwMode="auto">
          <a:xfrm>
            <a:off x="4643438" y="1268413"/>
            <a:ext cx="3859212" cy="538956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539750" y="260350"/>
            <a:ext cx="3960813" cy="5832475"/>
          </a:xfrm>
        </p:spPr>
        <p:txBody>
          <a:bodyPr/>
          <a:lstStyle/>
          <a:p>
            <a:pPr eaLnBrk="1" hangingPunct="1">
              <a:defRPr/>
            </a:pPr>
            <a:r>
              <a:rPr lang="hr-HR" sz="4000" smtClean="0"/>
              <a:t/>
            </a:r>
            <a:br>
              <a:rPr lang="hr-HR" sz="4000" smtClean="0"/>
            </a:br>
            <a:r>
              <a:rPr lang="hr-HR" sz="4000" smtClean="0"/>
              <a:t>Preko ljeta dolazi “didici” Dragutinu u Đakovo. On joj je jedina utjeha. Za svoje zasluge za Crkvu dobio je odlikovanje Reda sv. Silvestra. </a:t>
            </a:r>
          </a:p>
        </p:txBody>
      </p:sp>
      <p:sp>
        <p:nvSpPr>
          <p:cNvPr id="63491" name="Rectangle 3"/>
          <p:cNvSpPr>
            <a:spLocks noGrp="1" noChangeArrowheads="1"/>
          </p:cNvSpPr>
          <p:nvPr>
            <p:ph type="body" idx="1"/>
          </p:nvPr>
        </p:nvSpPr>
        <p:spPr>
          <a:xfrm>
            <a:off x="179388" y="765175"/>
            <a:ext cx="4773612" cy="4818063"/>
          </a:xfrm>
        </p:spPr>
        <p:txBody>
          <a:bodyPr/>
          <a:lstStyle/>
          <a:p>
            <a:pPr eaLnBrk="1" hangingPunct="1">
              <a:lnSpc>
                <a:spcPct val="90000"/>
              </a:lnSpc>
              <a:defRPr/>
            </a:pPr>
            <a:endParaRPr lang="hr-HR" smtClean="0"/>
          </a:p>
          <a:p>
            <a:pPr eaLnBrk="1" hangingPunct="1">
              <a:lnSpc>
                <a:spcPct val="90000"/>
              </a:lnSpc>
              <a:defRPr/>
            </a:pPr>
            <a:endParaRPr lang="hr-HR" smtClean="0"/>
          </a:p>
          <a:p>
            <a:pPr eaLnBrk="1" hangingPunct="1">
              <a:lnSpc>
                <a:spcPct val="90000"/>
              </a:lnSpc>
              <a:defRPr/>
            </a:pPr>
            <a:endParaRPr lang="hr-HR" smtClean="0"/>
          </a:p>
          <a:p>
            <a:pPr lvl="4" eaLnBrk="1" hangingPunct="1">
              <a:lnSpc>
                <a:spcPct val="90000"/>
              </a:lnSpc>
              <a:defRPr/>
            </a:pPr>
            <a:endParaRPr lang="hr-HR" smtClean="0"/>
          </a:p>
          <a:p>
            <a:pPr eaLnBrk="1" hangingPunct="1">
              <a:lnSpc>
                <a:spcPct val="90000"/>
              </a:lnSpc>
              <a:defRPr/>
            </a:pPr>
            <a:endParaRPr lang="hr-HR" smtClean="0"/>
          </a:p>
          <a:p>
            <a:pPr eaLnBrk="1" hangingPunct="1">
              <a:lnSpc>
                <a:spcPct val="90000"/>
              </a:lnSpc>
              <a:defRPr/>
            </a:pPr>
            <a:endParaRPr lang="hr-HR" smtClean="0"/>
          </a:p>
          <a:p>
            <a:pPr eaLnBrk="1" hangingPunct="1">
              <a:lnSpc>
                <a:spcPct val="90000"/>
              </a:lnSpc>
              <a:defRPr/>
            </a:pPr>
            <a:endParaRPr lang="hr-HR" smtClean="0"/>
          </a:p>
          <a:p>
            <a:pPr eaLnBrk="1" hangingPunct="1">
              <a:lnSpc>
                <a:spcPct val="90000"/>
              </a:lnSpc>
              <a:defRPr/>
            </a:pPr>
            <a:endParaRPr lang="hr-HR" smtClean="0"/>
          </a:p>
          <a:p>
            <a:pPr eaLnBrk="1" hangingPunct="1">
              <a:lnSpc>
                <a:spcPct val="90000"/>
              </a:lnSpc>
              <a:defRPr/>
            </a:pPr>
            <a:endParaRPr lang="hr-HR" smtClean="0"/>
          </a:p>
        </p:txBody>
      </p:sp>
      <p:pic>
        <p:nvPicPr>
          <p:cNvPr id="18436" name="Picture 4" descr="0006"/>
          <p:cNvPicPr>
            <a:picLocks noChangeAspect="1" noChangeArrowheads="1"/>
          </p:cNvPicPr>
          <p:nvPr/>
        </p:nvPicPr>
        <p:blipFill>
          <a:blip r:embed="rId3"/>
          <a:srcRect/>
          <a:stretch>
            <a:fillRect/>
          </a:stretch>
        </p:blipFill>
        <p:spPr bwMode="auto">
          <a:xfrm>
            <a:off x="4859338" y="549275"/>
            <a:ext cx="3713162" cy="576103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idx="4294967295"/>
          </p:nvPr>
        </p:nvSpPr>
        <p:spPr>
          <a:xfrm>
            <a:off x="0" y="692150"/>
            <a:ext cx="4859338" cy="5832475"/>
          </a:xfrm>
        </p:spPr>
        <p:txBody>
          <a:bodyPr/>
          <a:lstStyle/>
          <a:p>
            <a:pPr eaLnBrk="1" hangingPunct="1">
              <a:defRPr/>
            </a:pPr>
            <a:r>
              <a:rPr lang="hr-HR" sz="3600" smtClean="0">
                <a:latin typeface="Arial Unicode MS" pitchFamily="34" charset="-128"/>
              </a:rPr>
              <a:t> Đakovčani su rado </a:t>
            </a:r>
            <a:br>
              <a:rPr lang="hr-HR" sz="3600" smtClean="0">
                <a:latin typeface="Arial Unicode MS" pitchFamily="34" charset="-128"/>
              </a:rPr>
            </a:br>
            <a:r>
              <a:rPr lang="hr-HR" sz="3600" smtClean="0">
                <a:latin typeface="Arial Unicode MS" pitchFamily="34" charset="-128"/>
              </a:rPr>
              <a:t>gledali te lijepe </a:t>
            </a:r>
            <a:br>
              <a:rPr lang="hr-HR" sz="3600" smtClean="0">
                <a:latin typeface="Arial Unicode MS" pitchFamily="34" charset="-128"/>
              </a:rPr>
            </a:br>
            <a:r>
              <a:rPr lang="hr-HR" sz="3600" smtClean="0">
                <a:latin typeface="Arial Unicode MS" pitchFamily="34" charset="-128"/>
              </a:rPr>
              <a:t>Boelleinove kako </a:t>
            </a:r>
            <a:br>
              <a:rPr lang="hr-HR" sz="3600" smtClean="0">
                <a:latin typeface="Arial Unicode MS" pitchFamily="34" charset="-128"/>
              </a:rPr>
            </a:br>
            <a:r>
              <a:rPr lang="hr-HR" sz="3600" smtClean="0">
                <a:latin typeface="Arial Unicode MS" pitchFamily="34" charset="-128"/>
              </a:rPr>
              <a:t> predvečer šeću uvijek ustaljenim putem. Majka nije dopuštala da se previše druže s drugima.</a:t>
            </a:r>
          </a:p>
        </p:txBody>
      </p:sp>
      <p:pic>
        <p:nvPicPr>
          <p:cNvPr id="19459" name="Picture 4" descr="DSC_0036"/>
          <p:cNvPicPr>
            <a:picLocks noChangeAspect="1" noChangeArrowheads="1"/>
          </p:cNvPicPr>
          <p:nvPr/>
        </p:nvPicPr>
        <p:blipFill>
          <a:blip r:embed="rId3"/>
          <a:srcRect/>
          <a:stretch>
            <a:fillRect/>
          </a:stretch>
        </p:blipFill>
        <p:spPr bwMode="auto">
          <a:xfrm>
            <a:off x="4932363" y="765175"/>
            <a:ext cx="3960812" cy="532923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hr-HR" sz="4000" smtClean="0"/>
              <a:t> </a:t>
            </a:r>
          </a:p>
        </p:txBody>
      </p:sp>
      <p:sp>
        <p:nvSpPr>
          <p:cNvPr id="65539" name="Rectangle 3"/>
          <p:cNvSpPr>
            <a:spLocks noGrp="1" noChangeArrowheads="1"/>
          </p:cNvSpPr>
          <p:nvPr>
            <p:ph type="body" idx="1"/>
          </p:nvPr>
        </p:nvSpPr>
        <p:spPr>
          <a:xfrm>
            <a:off x="468313" y="620713"/>
            <a:ext cx="8229600" cy="5538787"/>
          </a:xfrm>
        </p:spPr>
        <p:txBody>
          <a:bodyPr/>
          <a:lstStyle/>
          <a:p>
            <a:pPr eaLnBrk="1" hangingPunct="1">
              <a:buFont typeface="Wingdings" pitchFamily="2" charset="2"/>
              <a:buNone/>
              <a:defRPr/>
            </a:pPr>
            <a:r>
              <a:rPr lang="hr-HR" smtClean="0"/>
              <a:t>		Jerina				Melita</a:t>
            </a:r>
          </a:p>
        </p:txBody>
      </p:sp>
      <p:pic>
        <p:nvPicPr>
          <p:cNvPr id="20484" name="Picture 4" descr="0050"/>
          <p:cNvPicPr>
            <a:picLocks noChangeAspect="1" noChangeArrowheads="1"/>
          </p:cNvPicPr>
          <p:nvPr/>
        </p:nvPicPr>
        <p:blipFill>
          <a:blip r:embed="rId3"/>
          <a:srcRect/>
          <a:stretch>
            <a:fillRect/>
          </a:stretch>
        </p:blipFill>
        <p:spPr bwMode="auto">
          <a:xfrm>
            <a:off x="4859338" y="1484313"/>
            <a:ext cx="3230562" cy="4608512"/>
          </a:xfrm>
          <a:prstGeom prst="rect">
            <a:avLst/>
          </a:prstGeom>
          <a:noFill/>
          <a:ln w="9525">
            <a:noFill/>
            <a:miter lim="800000"/>
            <a:headEnd/>
            <a:tailEnd/>
          </a:ln>
        </p:spPr>
      </p:pic>
      <p:pic>
        <p:nvPicPr>
          <p:cNvPr id="20485" name="Picture 5" descr="DSC_0033"/>
          <p:cNvPicPr>
            <a:picLocks noChangeAspect="1" noChangeArrowheads="1"/>
          </p:cNvPicPr>
          <p:nvPr/>
        </p:nvPicPr>
        <p:blipFill>
          <a:blip r:embed="rId4"/>
          <a:srcRect/>
          <a:stretch>
            <a:fillRect/>
          </a:stretch>
        </p:blipFill>
        <p:spPr bwMode="auto">
          <a:xfrm>
            <a:off x="468313" y="1341438"/>
            <a:ext cx="2938462" cy="47529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57188" y="428625"/>
            <a:ext cx="8229600" cy="6084888"/>
          </a:xfrm>
        </p:spPr>
        <p:txBody>
          <a:bodyPr/>
          <a:lstStyle/>
          <a:p>
            <a:pPr eaLnBrk="1" hangingPunct="1">
              <a:defRPr/>
            </a:pPr>
            <a:r>
              <a:rPr lang="hr-HR" sz="3600" dirty="0" smtClean="0">
                <a:latin typeface="Arial Unicode MS" pitchFamily="34" charset="-128"/>
              </a:rPr>
              <a:t>U Đakovu </a:t>
            </a:r>
            <a:r>
              <a:rPr lang="hr-HR" sz="3600" dirty="0" err="1" smtClean="0">
                <a:latin typeface="Arial Unicode MS" pitchFamily="34" charset="-128"/>
              </a:rPr>
              <a:t>Jerina</a:t>
            </a:r>
            <a:r>
              <a:rPr lang="hr-HR" sz="3600" dirty="0" smtClean="0">
                <a:latin typeface="Arial Unicode MS" pitchFamily="34" charset="-128"/>
              </a:rPr>
              <a:t> je imala nekoliko prijateljica. One su je voljele, divile joj se i nasljedovale je u pobožnosti i ljubavi prema sirotinji. O njoj su dale najljepše izjave. Osjetile su da je ona </a:t>
            </a:r>
            <a:br>
              <a:rPr lang="hr-HR" sz="3600" dirty="0" smtClean="0">
                <a:latin typeface="Arial Unicode MS" pitchFamily="34" charset="-128"/>
              </a:rPr>
            </a:br>
            <a:r>
              <a:rPr lang="hr-HR" sz="3600" dirty="0" smtClean="0">
                <a:latin typeface="Arial Unicode MS" pitchFamily="34" charset="-128"/>
              </a:rPr>
              <a:t>određena za Boga. Posvjedočile su da je uvijek bila mila i nasmiješena, iako joj se u očima vidjela izvjesna sjeta, vjerojatno zbog majčinih postupaka, što su i one same vidjele, iako se ona nije nikome žalila, čak ni Meliti koja je bila nagluha.</a:t>
            </a: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noGrp="1" noChangeArrowheads="1"/>
          </p:cNvSpPr>
          <p:nvPr>
            <p:ph type="title"/>
          </p:nvPr>
        </p:nvSpPr>
        <p:spPr>
          <a:xfrm>
            <a:off x="3635375" y="2852738"/>
            <a:ext cx="5276850" cy="1143000"/>
          </a:xfrm>
        </p:spPr>
        <p:txBody>
          <a:bodyPr/>
          <a:lstStyle/>
          <a:p>
            <a:pPr eaLnBrk="1" hangingPunct="1">
              <a:defRPr/>
            </a:pPr>
            <a:r>
              <a:rPr lang="hr-HR" sz="3200" smtClean="0">
                <a:solidFill>
                  <a:srgbClr val="A6ECC1"/>
                </a:solidFill>
              </a:rPr>
              <a:t>Da podari svojoj Crkvi Dobru M. Klaudiju,</a:t>
            </a:r>
            <a:br>
              <a:rPr lang="hr-HR" sz="3200" smtClean="0">
                <a:solidFill>
                  <a:srgbClr val="A6ECC1"/>
                </a:solidFill>
              </a:rPr>
            </a:br>
            <a:r>
              <a:rPr lang="hr-HR" sz="3200" smtClean="0">
                <a:solidFill>
                  <a:srgbClr val="A6ECC1"/>
                </a:solidFill>
              </a:rPr>
              <a:t>Bog udružuje </a:t>
            </a:r>
            <a:br>
              <a:rPr lang="hr-HR" sz="3200" smtClean="0">
                <a:solidFill>
                  <a:srgbClr val="A6ECC1"/>
                </a:solidFill>
              </a:rPr>
            </a:br>
            <a:r>
              <a:rPr lang="hr-HR" sz="3200" smtClean="0">
                <a:solidFill>
                  <a:srgbClr val="A6ECC1"/>
                </a:solidFill>
              </a:rPr>
              <a:t>dvije ugledne obitelji, ali suprotnih nazora: </a:t>
            </a:r>
            <a:br>
              <a:rPr lang="hr-HR" sz="3200" smtClean="0">
                <a:solidFill>
                  <a:srgbClr val="A6ECC1"/>
                </a:solidFill>
              </a:rPr>
            </a:br>
            <a:r>
              <a:rPr lang="hr-HR" sz="3200" smtClean="0">
                <a:solidFill>
                  <a:srgbClr val="A6ECC1"/>
                </a:solidFill>
              </a:rPr>
              <a:t>HRVAT  i  BOELLEIN. D</a:t>
            </a:r>
            <a:r>
              <a:rPr lang="hr-HR" sz="4000" smtClean="0">
                <a:solidFill>
                  <a:srgbClr val="A6ECC1"/>
                </a:solidFill>
              </a:rPr>
              <a:t>jed Mirko Hrvat</a:t>
            </a:r>
            <a:r>
              <a:rPr lang="hr-HR" sz="3200" smtClean="0">
                <a:solidFill>
                  <a:srgbClr val="A6ECC1"/>
                </a:solidFill>
              </a:rPr>
              <a:t> predsjednik Hrvatskog sabora, liberal, u službi Khuena Hedervarija, </a:t>
            </a:r>
            <a:br>
              <a:rPr lang="hr-HR" sz="3200" smtClean="0">
                <a:solidFill>
                  <a:srgbClr val="A6ECC1"/>
                </a:solidFill>
              </a:rPr>
            </a:br>
            <a:r>
              <a:rPr lang="hr-HR" sz="3200" smtClean="0">
                <a:solidFill>
                  <a:srgbClr val="A6ECC1"/>
                </a:solidFill>
              </a:rPr>
              <a:t>no vrlo plemenit čovjek.</a:t>
            </a:r>
            <a:br>
              <a:rPr lang="hr-HR" sz="3200" smtClean="0">
                <a:solidFill>
                  <a:srgbClr val="A6ECC1"/>
                </a:solidFill>
              </a:rPr>
            </a:br>
            <a:endParaRPr lang="hr-HR" sz="3200" smtClean="0">
              <a:solidFill>
                <a:srgbClr val="A6ECC1"/>
              </a:solidFill>
            </a:endParaRPr>
          </a:p>
        </p:txBody>
      </p:sp>
      <p:pic>
        <p:nvPicPr>
          <p:cNvPr id="4099" name="Picture 8" descr="DSC_0037"/>
          <p:cNvPicPr>
            <a:picLocks noChangeAspect="1" noChangeArrowheads="1"/>
          </p:cNvPicPr>
          <p:nvPr/>
        </p:nvPicPr>
        <p:blipFill>
          <a:blip r:embed="rId3"/>
          <a:srcRect/>
          <a:stretch>
            <a:fillRect/>
          </a:stretch>
        </p:blipFill>
        <p:spPr bwMode="auto">
          <a:xfrm>
            <a:off x="395288" y="908050"/>
            <a:ext cx="3455987" cy="46799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68313" y="333375"/>
            <a:ext cx="5183187" cy="5543550"/>
          </a:xfrm>
        </p:spPr>
        <p:txBody>
          <a:bodyPr/>
          <a:lstStyle/>
          <a:p>
            <a:pPr eaLnBrk="1" hangingPunct="1">
              <a:defRPr/>
            </a:pPr>
            <a:r>
              <a:rPr lang="hr-HR" smtClean="0">
                <a:latin typeface="Arial Unicode MS" pitchFamily="34" charset="-128"/>
              </a:rPr>
              <a:t>Jedna od prijateljica bila je Pavica Šabarić-Slaviček sa svojim sestrama Danicom i Zlatom. Tu je bila i Marija Zuber-Stražimir.</a:t>
            </a:r>
          </a:p>
        </p:txBody>
      </p:sp>
      <p:pic>
        <p:nvPicPr>
          <p:cNvPr id="22531" name="Picture 5" descr="0089"/>
          <p:cNvPicPr>
            <a:picLocks noChangeAspect="1" noChangeArrowheads="1"/>
          </p:cNvPicPr>
          <p:nvPr/>
        </p:nvPicPr>
        <p:blipFill>
          <a:blip r:embed="rId3"/>
          <a:srcRect/>
          <a:stretch>
            <a:fillRect/>
          </a:stretch>
        </p:blipFill>
        <p:spPr bwMode="auto">
          <a:xfrm>
            <a:off x="5867400" y="981075"/>
            <a:ext cx="2660650" cy="405923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a:xfrm>
            <a:off x="395288" y="549275"/>
            <a:ext cx="8388350" cy="5959475"/>
          </a:xfrm>
        </p:spPr>
        <p:txBody>
          <a:bodyPr/>
          <a:lstStyle/>
          <a:p>
            <a:pPr eaLnBrk="1" hangingPunct="1">
              <a:defRPr/>
            </a:pPr>
            <a:r>
              <a:rPr lang="hr-HR" sz="4000" smtClean="0"/>
              <a:t>Izjave prijateljica:</a:t>
            </a:r>
            <a:br>
              <a:rPr lang="hr-HR" sz="4000" smtClean="0"/>
            </a:br>
            <a:r>
              <a:rPr lang="hr-HR" sz="4000" smtClean="0"/>
              <a:t/>
            </a:r>
            <a:br>
              <a:rPr lang="hr-HR" sz="4000" smtClean="0"/>
            </a:br>
            <a:r>
              <a:rPr lang="hr-HR" sz="3600" smtClean="0"/>
              <a:t>“Na svakoga tko je Jerinu sreo, ostavila je dojam višega bića… Iz nje je izbijalo nešto nebesko. Nikada je nisam vidjela namrštenu. Ona je imala posebnu ljepotu koja se ne sreta. Isijavala je iz nje duša. Ona sama nije bila svjesna kako je djelovala na ljude… Bila je kao Božji anđeo.” (Pavica Š.)</a:t>
            </a:r>
            <a:br>
              <a:rPr lang="hr-HR" sz="3600" smtClean="0"/>
            </a:br>
            <a:endParaRPr lang="hr-HR" sz="3600" smtClean="0"/>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250825" y="549275"/>
            <a:ext cx="8435975" cy="4975225"/>
          </a:xfrm>
        </p:spPr>
        <p:txBody>
          <a:bodyPr/>
          <a:lstStyle/>
          <a:p>
            <a:pPr eaLnBrk="1" hangingPunct="1">
              <a:defRPr/>
            </a:pPr>
            <a:r>
              <a:rPr lang="hr-HR" sz="3600" smtClean="0"/>
              <a:t/>
            </a:r>
            <a:br>
              <a:rPr lang="hr-HR" sz="3600" smtClean="0"/>
            </a:br>
            <a:r>
              <a:rPr lang="hr-HR" sz="3600" smtClean="0"/>
              <a:t>“</a:t>
            </a:r>
            <a:r>
              <a:rPr lang="hr-HR" sz="3200" smtClean="0"/>
              <a:t>Naša draga, mila Jerina! Koliko smo je svi od srca voljeli, štovali! Uživali bismo kad smo je sreli, kad bi nas onako milo, ljupko pogledala. Njezin pogled bio je uistinu pravi blagoslov Božji.” (Zlata Š.)</a:t>
            </a:r>
            <a:br>
              <a:rPr lang="hr-HR" sz="3200" smtClean="0"/>
            </a:br>
            <a:r>
              <a:rPr lang="hr-HR" sz="3200" smtClean="0"/>
              <a:t>“Uvijek joj je s lica odsijevala neka svetačka mirnoća i blagost. Duh joj je uvijek bio uzdignut prema dragom Bogu, i uvijek sam si mislila da će ona postati redovnica. Prema drugim drugaricama bila je uvijek dobra, a osobito je voljela sirotinju.” (Marija S.)</a:t>
            </a: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descr="NYXFG"/>
          <p:cNvPicPr>
            <a:picLocks noChangeAspect="1" noChangeArrowheads="1"/>
          </p:cNvPicPr>
          <p:nvPr/>
        </p:nvPicPr>
        <p:blipFill>
          <a:blip r:embed="rId3"/>
          <a:srcRect/>
          <a:stretch>
            <a:fillRect/>
          </a:stretch>
        </p:blipFill>
        <p:spPr bwMode="auto">
          <a:xfrm>
            <a:off x="468313" y="620713"/>
            <a:ext cx="4037012" cy="6070600"/>
          </a:xfrm>
          <a:prstGeom prst="rect">
            <a:avLst/>
          </a:prstGeom>
          <a:noFill/>
          <a:ln w="9525">
            <a:noFill/>
            <a:miter lim="800000"/>
            <a:headEnd/>
            <a:tailEnd/>
          </a:ln>
        </p:spPr>
      </p:pic>
      <p:sp>
        <p:nvSpPr>
          <p:cNvPr id="14340" name="Rectangle 4"/>
          <p:cNvSpPr>
            <a:spLocks noGrp="1" noChangeArrowheads="1"/>
          </p:cNvSpPr>
          <p:nvPr>
            <p:ph type="title"/>
          </p:nvPr>
        </p:nvSpPr>
        <p:spPr>
          <a:xfrm>
            <a:off x="4741863" y="3068638"/>
            <a:ext cx="4402137" cy="1143000"/>
          </a:xfrm>
        </p:spPr>
        <p:txBody>
          <a:bodyPr/>
          <a:lstStyle/>
          <a:p>
            <a:pPr eaLnBrk="1" hangingPunct="1">
              <a:defRPr/>
            </a:pPr>
            <a:r>
              <a:rPr lang="hr-HR" sz="3200" smtClean="0"/>
              <a:t>Jerina je stupila u uršulinski samostan u Varaždinu </a:t>
            </a:r>
            <a:br>
              <a:rPr lang="hr-HR" sz="3200" smtClean="0"/>
            </a:br>
            <a:r>
              <a:rPr lang="hr-HR" sz="3200" smtClean="0"/>
              <a:t>4. travnja 1904. g., </a:t>
            </a:r>
            <a:br>
              <a:rPr lang="hr-HR" sz="3200" smtClean="0"/>
            </a:br>
            <a:r>
              <a:rPr lang="hr-HR" sz="3200" smtClean="0"/>
              <a:t>u 30.godini, zrela, produhovljena, prekaljena trpljenjem.  Dobila je ime </a:t>
            </a:r>
            <a:r>
              <a:rPr lang="hr-HR" sz="3200" b="0" i="1" smtClean="0"/>
              <a:t>Klaudija od Bezgrješnog začeća.</a:t>
            </a:r>
            <a:r>
              <a:rPr lang="hr-HR" sz="3200" smtClean="0"/>
              <a:t/>
            </a:r>
            <a:br>
              <a:rPr lang="hr-HR" sz="3200" smtClean="0"/>
            </a:br>
            <a:r>
              <a:rPr lang="hr-HR" sz="3200" smtClean="0"/>
              <a:t>Svojom blagom dobrotom odmah sve osvaja.</a:t>
            </a:r>
            <a:br>
              <a:rPr lang="hr-HR" sz="3200" smtClean="0"/>
            </a:br>
            <a:endParaRPr lang="hr-HR" sz="3200" smtClean="0"/>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ChangeArrowheads="1"/>
          </p:cNvSpPr>
          <p:nvPr/>
        </p:nvSpPr>
        <p:spPr bwMode="auto">
          <a:xfrm>
            <a:off x="3851275" y="1557338"/>
            <a:ext cx="4679950" cy="1143000"/>
          </a:xfrm>
          <a:prstGeom prst="rect">
            <a:avLst/>
          </a:prstGeom>
          <a:noFill/>
          <a:ln w="9525">
            <a:noFill/>
            <a:miter lim="800000"/>
            <a:headEnd/>
            <a:tailEnd/>
          </a:ln>
          <a:effectLst/>
        </p:spPr>
        <p:txBody>
          <a:bodyPr anchor="ctr"/>
          <a:lstStyle/>
          <a:p>
            <a:pPr algn="l">
              <a:defRPr/>
            </a:pPr>
            <a:r>
              <a:rPr lang="hr-HR" sz="3200" b="1">
                <a:solidFill>
                  <a:schemeClr val="tx2"/>
                </a:solidFill>
                <a:effectLst>
                  <a:outerShdw blurRad="38100" dist="38100" dir="2700000" algn="tl">
                    <a:srgbClr val="000000"/>
                  </a:outerShdw>
                </a:effectLst>
              </a:rPr>
              <a:t/>
            </a:r>
            <a:br>
              <a:rPr lang="hr-HR" sz="3200" b="1">
                <a:solidFill>
                  <a:schemeClr val="tx2"/>
                </a:solidFill>
                <a:effectLst>
                  <a:outerShdw blurRad="38100" dist="38100" dir="2700000" algn="tl">
                    <a:srgbClr val="000000"/>
                  </a:outerShdw>
                </a:effectLst>
              </a:rPr>
            </a:br>
            <a:r>
              <a:rPr lang="hr-HR" sz="3200" b="1">
                <a:solidFill>
                  <a:schemeClr val="tx2"/>
                </a:solidFill>
                <a:effectLst>
                  <a:outerShdw blurRad="38100" dist="38100" dir="2700000" algn="tl">
                    <a:srgbClr val="000000"/>
                  </a:outerShdw>
                </a:effectLst>
              </a:rPr>
              <a:t/>
            </a:r>
            <a:br>
              <a:rPr lang="hr-HR" sz="3200" b="1">
                <a:solidFill>
                  <a:schemeClr val="tx2"/>
                </a:solidFill>
                <a:effectLst>
                  <a:outerShdw blurRad="38100" dist="38100" dir="2700000" algn="tl">
                    <a:srgbClr val="000000"/>
                  </a:outerShdw>
                </a:effectLst>
              </a:rPr>
            </a:br>
            <a:r>
              <a:rPr lang="hr-HR" sz="3200" b="1">
                <a:solidFill>
                  <a:schemeClr val="tx2"/>
                </a:solidFill>
                <a:effectLst>
                  <a:outerShdw blurRad="38100" dist="38100" dir="2700000" algn="tl">
                    <a:srgbClr val="000000"/>
                  </a:outerShdw>
                </a:effectLst>
              </a:rPr>
              <a:t/>
            </a:r>
            <a:br>
              <a:rPr lang="hr-HR" sz="3200" b="1">
                <a:solidFill>
                  <a:schemeClr val="tx2"/>
                </a:solidFill>
                <a:effectLst>
                  <a:outerShdw blurRad="38100" dist="38100" dir="2700000" algn="tl">
                    <a:srgbClr val="000000"/>
                  </a:outerShdw>
                </a:effectLst>
              </a:rPr>
            </a:br>
            <a:r>
              <a:rPr lang="hr-HR" sz="3200" b="1">
                <a:solidFill>
                  <a:schemeClr val="tx2"/>
                </a:solidFill>
                <a:effectLst>
                  <a:outerShdw blurRad="38100" dist="38100" dir="2700000" algn="tl">
                    <a:srgbClr val="000000"/>
                  </a:outerShdw>
                </a:effectLst>
              </a:rPr>
              <a:t/>
            </a:r>
            <a:br>
              <a:rPr lang="hr-HR" sz="3200" b="1">
                <a:solidFill>
                  <a:schemeClr val="tx2"/>
                </a:solidFill>
                <a:effectLst>
                  <a:outerShdw blurRad="38100" dist="38100" dir="2700000" algn="tl">
                    <a:srgbClr val="000000"/>
                  </a:outerShdw>
                </a:effectLst>
              </a:rPr>
            </a:br>
            <a:r>
              <a:rPr lang="hr-HR" sz="3200" b="1">
                <a:solidFill>
                  <a:schemeClr val="tx2"/>
                </a:solidFill>
                <a:effectLst>
                  <a:outerShdw blurRad="38100" dist="38100" dir="2700000" algn="tl">
                    <a:srgbClr val="000000"/>
                  </a:outerShdw>
                </a:effectLst>
              </a:rPr>
              <a:t/>
            </a:r>
            <a:br>
              <a:rPr lang="hr-HR" sz="3200" b="1">
                <a:solidFill>
                  <a:schemeClr val="tx2"/>
                </a:solidFill>
                <a:effectLst>
                  <a:outerShdw blurRad="38100" dist="38100" dir="2700000" algn="tl">
                    <a:srgbClr val="000000"/>
                  </a:outerShdw>
                </a:effectLst>
              </a:rPr>
            </a:br>
            <a:r>
              <a:rPr lang="hr-HR" sz="3200" b="1">
                <a:solidFill>
                  <a:schemeClr val="tx2"/>
                </a:solidFill>
                <a:effectLst>
                  <a:outerShdw blurRad="38100" dist="38100" dir="2700000" algn="tl">
                    <a:srgbClr val="000000"/>
                  </a:outerShdw>
                </a:effectLst>
              </a:rPr>
              <a:t/>
            </a:r>
            <a:br>
              <a:rPr lang="hr-HR" sz="3200" b="1">
                <a:solidFill>
                  <a:schemeClr val="tx2"/>
                </a:solidFill>
                <a:effectLst>
                  <a:outerShdw blurRad="38100" dist="38100" dir="2700000" algn="tl">
                    <a:srgbClr val="000000"/>
                  </a:outerShdw>
                </a:effectLst>
              </a:rPr>
            </a:br>
            <a:r>
              <a:rPr lang="hr-HR" sz="3200" b="1">
                <a:solidFill>
                  <a:schemeClr val="tx2"/>
                </a:solidFill>
                <a:effectLst>
                  <a:outerShdw blurRad="38100" dist="38100" dir="2700000" algn="tl">
                    <a:srgbClr val="000000"/>
                  </a:outerShdw>
                </a:effectLst>
              </a:rPr>
              <a:t/>
            </a:r>
            <a:br>
              <a:rPr lang="hr-HR" sz="3200" b="1">
                <a:solidFill>
                  <a:schemeClr val="tx2"/>
                </a:solidFill>
                <a:effectLst>
                  <a:outerShdw blurRad="38100" dist="38100" dir="2700000" algn="tl">
                    <a:srgbClr val="000000"/>
                  </a:outerShdw>
                </a:effectLst>
              </a:rPr>
            </a:br>
            <a:r>
              <a:rPr lang="hr-HR" sz="3200" b="1">
                <a:solidFill>
                  <a:schemeClr val="tx2"/>
                </a:solidFill>
                <a:effectLst>
                  <a:outerShdw blurRad="38100" dist="38100" dir="2700000" algn="tl">
                    <a:srgbClr val="000000"/>
                  </a:outerShdw>
                </a:effectLst>
              </a:rPr>
              <a:t/>
            </a:r>
            <a:br>
              <a:rPr lang="hr-HR" sz="3200" b="1">
                <a:solidFill>
                  <a:schemeClr val="tx2"/>
                </a:solidFill>
                <a:effectLst>
                  <a:outerShdw blurRad="38100" dist="38100" dir="2700000" algn="tl">
                    <a:srgbClr val="000000"/>
                  </a:outerShdw>
                </a:effectLst>
              </a:rPr>
            </a:br>
            <a:r>
              <a:rPr lang="hr-HR" sz="3200" b="1">
                <a:solidFill>
                  <a:schemeClr val="tx2"/>
                </a:solidFill>
                <a:effectLst>
                  <a:outerShdw blurRad="38100" dist="38100" dir="2700000" algn="tl">
                    <a:srgbClr val="000000"/>
                  </a:outerShdw>
                </a:effectLst>
              </a:rPr>
              <a:t/>
            </a:r>
            <a:br>
              <a:rPr lang="hr-HR" sz="3200" b="1">
                <a:solidFill>
                  <a:schemeClr val="tx2"/>
                </a:solidFill>
                <a:effectLst>
                  <a:outerShdw blurRad="38100" dist="38100" dir="2700000" algn="tl">
                    <a:srgbClr val="000000"/>
                  </a:outerShdw>
                </a:effectLst>
              </a:rPr>
            </a:br>
            <a:r>
              <a:rPr lang="hr-HR" sz="3200" b="1">
                <a:solidFill>
                  <a:schemeClr val="tx2"/>
                </a:solidFill>
                <a:effectLst>
                  <a:outerShdw blurRad="38100" dist="38100" dir="2700000" algn="tl">
                    <a:srgbClr val="000000"/>
                  </a:outerShdw>
                </a:effectLst>
              </a:rPr>
              <a:t/>
            </a:r>
            <a:br>
              <a:rPr lang="hr-HR" sz="3200" b="1">
                <a:solidFill>
                  <a:schemeClr val="tx2"/>
                </a:solidFill>
                <a:effectLst>
                  <a:outerShdw blurRad="38100" dist="38100" dir="2700000" algn="tl">
                    <a:srgbClr val="000000"/>
                  </a:outerShdw>
                </a:effectLst>
              </a:rPr>
            </a:br>
            <a:r>
              <a:rPr lang="hr-HR" sz="3200" b="1">
                <a:solidFill>
                  <a:schemeClr val="tx2"/>
                </a:solidFill>
                <a:effectLst>
                  <a:outerShdw blurRad="38100" dist="38100" dir="2700000" algn="tl">
                    <a:srgbClr val="000000"/>
                  </a:outerShdw>
                </a:effectLst>
              </a:rPr>
              <a:t/>
            </a:r>
            <a:br>
              <a:rPr lang="hr-HR" sz="3200" b="1">
                <a:solidFill>
                  <a:schemeClr val="tx2"/>
                </a:solidFill>
                <a:effectLst>
                  <a:outerShdw blurRad="38100" dist="38100" dir="2700000" algn="tl">
                    <a:srgbClr val="000000"/>
                  </a:outerShdw>
                </a:effectLst>
              </a:rPr>
            </a:br>
            <a:r>
              <a:rPr lang="hr-HR" b="1">
                <a:solidFill>
                  <a:schemeClr val="tx2"/>
                </a:solidFill>
                <a:effectLst>
                  <a:outerShdw blurRad="38100" dist="38100" dir="2700000" algn="tl">
                    <a:srgbClr val="000000"/>
                  </a:outerShdw>
                </a:effectLst>
              </a:rPr>
              <a:t>Predaje na uršulinskim školama glasovir, crkveno i narodno pjevanje, njemački jezik.</a:t>
            </a:r>
            <a:br>
              <a:rPr lang="hr-HR" b="1">
                <a:solidFill>
                  <a:schemeClr val="tx2"/>
                </a:solidFill>
                <a:effectLst>
                  <a:outerShdw blurRad="38100" dist="38100" dir="2700000" algn="tl">
                    <a:srgbClr val="000000"/>
                  </a:outerShdw>
                </a:effectLst>
              </a:rPr>
            </a:br>
            <a:r>
              <a:rPr lang="hr-HR" b="1">
                <a:solidFill>
                  <a:schemeClr val="tx2"/>
                </a:solidFill>
                <a:effectLst>
                  <a:outerShdw blurRad="38100" dist="38100" dir="2700000" algn="tl">
                    <a:srgbClr val="000000"/>
                  </a:outerShdw>
                </a:effectLst>
              </a:rPr>
              <a:t>Obljubljena od djece, roditelja, slugu, sestara. Za života već je smatraju svetom. Svagdje u pravi čas rješava </a:t>
            </a:r>
            <a:br>
              <a:rPr lang="hr-HR" b="1">
                <a:solidFill>
                  <a:schemeClr val="tx2"/>
                </a:solidFill>
                <a:effectLst>
                  <a:outerShdw blurRad="38100" dist="38100" dir="2700000" algn="tl">
                    <a:srgbClr val="000000"/>
                  </a:outerShdw>
                </a:effectLst>
              </a:rPr>
            </a:br>
            <a:r>
              <a:rPr lang="hr-HR" b="1">
                <a:solidFill>
                  <a:schemeClr val="tx2"/>
                </a:solidFill>
                <a:effectLst>
                  <a:outerShdw blurRad="38100" dist="38100" dir="2700000" algn="tl">
                    <a:srgbClr val="000000"/>
                  </a:outerShdw>
                </a:effectLst>
              </a:rPr>
              <a:t>teškoće.</a:t>
            </a:r>
            <a:br>
              <a:rPr lang="hr-HR" b="1">
                <a:solidFill>
                  <a:schemeClr val="tx2"/>
                </a:solidFill>
                <a:effectLst>
                  <a:outerShdw blurRad="38100" dist="38100" dir="2700000" algn="tl">
                    <a:srgbClr val="000000"/>
                  </a:outerShdw>
                </a:effectLst>
              </a:rPr>
            </a:br>
            <a:r>
              <a:rPr lang="hr-HR" b="1">
                <a:solidFill>
                  <a:schemeClr val="tx2"/>
                </a:solidFill>
                <a:effectLst>
                  <a:outerShdw blurRad="38100" dist="38100" dir="2700000" algn="tl">
                    <a:srgbClr val="000000"/>
                  </a:outerShdw>
                </a:effectLst>
              </a:rPr>
              <a:t>Nazivaju je</a:t>
            </a:r>
            <a:br>
              <a:rPr lang="hr-HR" b="1">
                <a:solidFill>
                  <a:schemeClr val="tx2"/>
                </a:solidFill>
                <a:effectLst>
                  <a:outerShdw blurRad="38100" dist="38100" dir="2700000" algn="tl">
                    <a:srgbClr val="000000"/>
                  </a:outerShdw>
                </a:effectLst>
              </a:rPr>
            </a:br>
            <a:r>
              <a:rPr lang="hr-HR" b="1" i="1">
                <a:solidFill>
                  <a:schemeClr val="tx2"/>
                </a:solidFill>
                <a:effectLst>
                  <a:outerShdw blurRad="38100" dist="38100" dir="2700000" algn="tl">
                    <a:srgbClr val="000000"/>
                  </a:outerShdw>
                </a:effectLst>
              </a:rPr>
              <a:t>Dobra </a:t>
            </a:r>
            <a:br>
              <a:rPr lang="hr-HR" b="1" i="1">
                <a:solidFill>
                  <a:schemeClr val="tx2"/>
                </a:solidFill>
                <a:effectLst>
                  <a:outerShdw blurRad="38100" dist="38100" dir="2700000" algn="tl">
                    <a:srgbClr val="000000"/>
                  </a:outerShdw>
                </a:effectLst>
              </a:rPr>
            </a:br>
            <a:r>
              <a:rPr lang="hr-HR" b="1" i="1">
                <a:solidFill>
                  <a:schemeClr val="tx2"/>
                </a:solidFill>
                <a:effectLst>
                  <a:outerShdw blurRad="38100" dist="38100" dir="2700000" algn="tl">
                    <a:srgbClr val="000000"/>
                  </a:outerShdw>
                </a:effectLst>
              </a:rPr>
              <a:t>M. Klaudija</a:t>
            </a:r>
            <a:r>
              <a:rPr lang="hr-HR" b="1">
                <a:solidFill>
                  <a:schemeClr val="tx2"/>
                </a:solidFill>
                <a:effectLst>
                  <a:outerShdw blurRad="38100" dist="38100" dir="2700000" algn="tl">
                    <a:srgbClr val="000000"/>
                  </a:outerShdw>
                </a:effectLst>
              </a:rPr>
              <a:t/>
            </a:r>
            <a:br>
              <a:rPr lang="hr-HR" b="1">
                <a:solidFill>
                  <a:schemeClr val="tx2"/>
                </a:solidFill>
                <a:effectLst>
                  <a:outerShdw blurRad="38100" dist="38100" dir="2700000" algn="tl">
                    <a:srgbClr val="000000"/>
                  </a:outerShdw>
                </a:effectLst>
              </a:rPr>
            </a:br>
            <a:r>
              <a:rPr lang="hr-HR" sz="3200" b="1">
                <a:solidFill>
                  <a:schemeClr val="tx2"/>
                </a:solidFill>
                <a:effectLst>
                  <a:outerShdw blurRad="38100" dist="38100" dir="2700000" algn="tl">
                    <a:srgbClr val="000000"/>
                  </a:outerShdw>
                </a:effectLst>
              </a:rPr>
              <a:t/>
            </a:r>
            <a:br>
              <a:rPr lang="hr-HR" sz="3200" b="1">
                <a:solidFill>
                  <a:schemeClr val="tx2"/>
                </a:solidFill>
                <a:effectLst>
                  <a:outerShdw blurRad="38100" dist="38100" dir="2700000" algn="tl">
                    <a:srgbClr val="000000"/>
                  </a:outerShdw>
                </a:effectLst>
              </a:rPr>
            </a:br>
            <a:r>
              <a:rPr lang="hr-HR" sz="2000" b="1">
                <a:solidFill>
                  <a:schemeClr val="tx2"/>
                </a:solidFill>
                <a:effectLst>
                  <a:outerShdw blurRad="38100" dist="38100" dir="2700000" algn="tl">
                    <a:srgbClr val="000000"/>
                  </a:outerShdw>
                </a:effectLst>
              </a:rPr>
              <a:t>Lidija Dragić</a:t>
            </a:r>
            <a:br>
              <a:rPr lang="hr-HR" sz="2000" b="1">
                <a:solidFill>
                  <a:schemeClr val="tx2"/>
                </a:solidFill>
                <a:effectLst>
                  <a:outerShdw blurRad="38100" dist="38100" dir="2700000" algn="tl">
                    <a:srgbClr val="000000"/>
                  </a:outerShdw>
                </a:effectLst>
              </a:rPr>
            </a:br>
            <a:r>
              <a:rPr lang="hr-HR" sz="3200" b="1">
                <a:solidFill>
                  <a:schemeClr val="tx2"/>
                </a:solidFill>
                <a:effectLst>
                  <a:outerShdw blurRad="38100" dist="38100" dir="2700000" algn="tl">
                    <a:srgbClr val="000000"/>
                  </a:outerShdw>
                </a:effectLst>
              </a:rPr>
              <a:t/>
            </a:r>
            <a:br>
              <a:rPr lang="hr-HR" sz="3200" b="1">
                <a:solidFill>
                  <a:schemeClr val="tx2"/>
                </a:solidFill>
                <a:effectLst>
                  <a:outerShdw blurRad="38100" dist="38100" dir="2700000" algn="tl">
                    <a:srgbClr val="000000"/>
                  </a:outerShdw>
                </a:effectLst>
              </a:rPr>
            </a:br>
            <a:r>
              <a:rPr lang="hr-HR" sz="3200" b="1">
                <a:solidFill>
                  <a:schemeClr val="tx2"/>
                </a:solidFill>
                <a:effectLst>
                  <a:outerShdw blurRad="38100" dist="38100" dir="2700000" algn="tl">
                    <a:srgbClr val="000000"/>
                  </a:outerShdw>
                </a:effectLst>
              </a:rPr>
              <a:t/>
            </a:r>
            <a:br>
              <a:rPr lang="hr-HR" sz="3200" b="1">
                <a:solidFill>
                  <a:schemeClr val="tx2"/>
                </a:solidFill>
                <a:effectLst>
                  <a:outerShdw blurRad="38100" dist="38100" dir="2700000" algn="tl">
                    <a:srgbClr val="000000"/>
                  </a:outerShdw>
                </a:effectLst>
              </a:rPr>
            </a:br>
            <a:r>
              <a:rPr lang="hr-HR" sz="3200" b="1">
                <a:solidFill>
                  <a:schemeClr val="tx2"/>
                </a:solidFill>
                <a:effectLst>
                  <a:outerShdw blurRad="38100" dist="38100" dir="2700000" algn="tl">
                    <a:srgbClr val="000000"/>
                  </a:outerShdw>
                </a:effectLst>
              </a:rPr>
              <a:t/>
            </a:r>
            <a:br>
              <a:rPr lang="hr-HR" sz="3200" b="1">
                <a:solidFill>
                  <a:schemeClr val="tx2"/>
                </a:solidFill>
                <a:effectLst>
                  <a:outerShdw blurRad="38100" dist="38100" dir="2700000" algn="tl">
                    <a:srgbClr val="000000"/>
                  </a:outerShdw>
                </a:effectLst>
              </a:rPr>
            </a:br>
            <a:r>
              <a:rPr lang="hr-HR" sz="3200" b="1">
                <a:solidFill>
                  <a:schemeClr val="tx2"/>
                </a:solidFill>
                <a:effectLst>
                  <a:outerShdw blurRad="38100" dist="38100" dir="2700000" algn="tl">
                    <a:srgbClr val="000000"/>
                  </a:outerShdw>
                </a:effectLst>
              </a:rPr>
              <a:t/>
            </a:r>
            <a:br>
              <a:rPr lang="hr-HR" sz="3200" b="1">
                <a:solidFill>
                  <a:schemeClr val="tx2"/>
                </a:solidFill>
                <a:effectLst>
                  <a:outerShdw blurRad="38100" dist="38100" dir="2700000" algn="tl">
                    <a:srgbClr val="000000"/>
                  </a:outerShdw>
                </a:effectLst>
              </a:rPr>
            </a:br>
            <a:r>
              <a:rPr lang="hr-HR" sz="3200" b="1">
                <a:solidFill>
                  <a:schemeClr val="tx2"/>
                </a:solidFill>
                <a:effectLst>
                  <a:outerShdw blurRad="38100" dist="38100" dir="2700000" algn="tl">
                    <a:srgbClr val="000000"/>
                  </a:outerShdw>
                </a:effectLst>
              </a:rPr>
              <a:t/>
            </a:r>
            <a:br>
              <a:rPr lang="hr-HR" sz="3200" b="1">
                <a:solidFill>
                  <a:schemeClr val="tx2"/>
                </a:solidFill>
                <a:effectLst>
                  <a:outerShdw blurRad="38100" dist="38100" dir="2700000" algn="tl">
                    <a:srgbClr val="000000"/>
                  </a:outerShdw>
                </a:effectLst>
              </a:rPr>
            </a:br>
            <a:endParaRPr lang="hr-HR" sz="3200" b="1">
              <a:solidFill>
                <a:schemeClr val="tx2"/>
              </a:solidFill>
              <a:effectLst>
                <a:outerShdw blurRad="38100" dist="38100" dir="2700000" algn="tl">
                  <a:srgbClr val="000000"/>
                </a:outerShdw>
              </a:effectLst>
            </a:endParaRPr>
          </a:p>
        </p:txBody>
      </p:sp>
      <p:pic>
        <p:nvPicPr>
          <p:cNvPr id="26627" name="Picture 5" descr="DSC_0007"/>
          <p:cNvPicPr>
            <a:picLocks noChangeAspect="1" noChangeArrowheads="1"/>
          </p:cNvPicPr>
          <p:nvPr/>
        </p:nvPicPr>
        <p:blipFill>
          <a:blip r:embed="rId3"/>
          <a:srcRect/>
          <a:stretch>
            <a:fillRect/>
          </a:stretch>
        </p:blipFill>
        <p:spPr bwMode="auto">
          <a:xfrm>
            <a:off x="6084888" y="3870325"/>
            <a:ext cx="3059112" cy="2987675"/>
          </a:xfrm>
          <a:prstGeom prst="rect">
            <a:avLst/>
          </a:prstGeom>
          <a:noFill/>
          <a:ln w="9525">
            <a:noFill/>
            <a:miter lim="800000"/>
            <a:headEnd/>
            <a:tailEnd/>
          </a:ln>
        </p:spPr>
      </p:pic>
      <p:pic>
        <p:nvPicPr>
          <p:cNvPr id="26628" name="Picture 6" descr="OA6U5502"/>
          <p:cNvPicPr>
            <a:picLocks noChangeAspect="1" noChangeArrowheads="1"/>
          </p:cNvPicPr>
          <p:nvPr/>
        </p:nvPicPr>
        <p:blipFill>
          <a:blip r:embed="rId4"/>
          <a:srcRect/>
          <a:stretch>
            <a:fillRect/>
          </a:stretch>
        </p:blipFill>
        <p:spPr bwMode="auto">
          <a:xfrm>
            <a:off x="0" y="1601788"/>
            <a:ext cx="3775075" cy="525621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idx="4294967295"/>
          </p:nvPr>
        </p:nvSpPr>
        <p:spPr>
          <a:xfrm>
            <a:off x="611188" y="260350"/>
            <a:ext cx="8158162" cy="5976938"/>
          </a:xfrm>
        </p:spPr>
        <p:txBody>
          <a:bodyPr/>
          <a:lstStyle/>
          <a:p>
            <a:pPr eaLnBrk="1" hangingPunct="1">
              <a:defRPr/>
            </a:pPr>
            <a:r>
              <a:rPr lang="hr-HR" sz="4000" smtClean="0">
                <a:latin typeface="Arial Unicode MS" pitchFamily="34" charset="-128"/>
              </a:rPr>
              <a:t/>
            </a:r>
            <a:br>
              <a:rPr lang="hr-HR" sz="4000" smtClean="0">
                <a:latin typeface="Arial Unicode MS" pitchFamily="34" charset="-128"/>
              </a:rPr>
            </a:br>
            <a:r>
              <a:rPr lang="hr-HR" sz="3200" smtClean="0">
                <a:latin typeface="Arial Unicode MS" pitchFamily="34" charset="-128"/>
              </a:rPr>
              <a:t>Djeca su osjetila na njoj nešto posebno: “Kako je sveta! Najsličnija Isusu!” Jednom su je dočekala na hodniku i počela pljeskati rukama: “Vi ste svetica! Vi ste svetica!”</a:t>
            </a:r>
            <a:br>
              <a:rPr lang="hr-HR" sz="3200" smtClean="0">
                <a:latin typeface="Arial Unicode MS" pitchFamily="34" charset="-128"/>
              </a:rPr>
            </a:br>
            <a:r>
              <a:rPr lang="hr-HR" sz="3200" smtClean="0">
                <a:latin typeface="Arial Unicode MS" pitchFamily="34" charset="-128"/>
              </a:rPr>
              <a:t>Jedva se uspjela sakriti u samostan.</a:t>
            </a:r>
            <a:br>
              <a:rPr lang="hr-HR" sz="3200" smtClean="0">
                <a:latin typeface="Arial Unicode MS" pitchFamily="34" charset="-128"/>
              </a:rPr>
            </a:br>
            <a:r>
              <a:rPr lang="hr-HR" sz="3200" smtClean="0">
                <a:latin typeface="Arial Unicode MS" pitchFamily="34" charset="-128"/>
              </a:rPr>
              <a:t>“Oči su joj uvijek sjale, bila je uvijek vedra, nasmijana, s lica joj je blistala dobrota”.</a:t>
            </a:r>
            <a:br>
              <a:rPr lang="hr-HR" sz="3200" smtClean="0">
                <a:latin typeface="Arial Unicode MS" pitchFamily="34" charset="-128"/>
              </a:rPr>
            </a:br>
            <a:r>
              <a:rPr lang="hr-HR" sz="3200" smtClean="0">
                <a:latin typeface="Arial Unicode MS" pitchFamily="34" charset="-128"/>
              </a:rPr>
              <a:t>“Skrivena ljubica se ne vidi, ali se osjeća njezin miris. Bilo je tako i s krepostima M. Klaudije. Nije ih mogla sakriti ni njezina skromnost. Iz njezina je bića upravo zračila svetačka blagost i poniznost.”</a:t>
            </a: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539750" y="2565400"/>
            <a:ext cx="8229600" cy="1143000"/>
          </a:xfrm>
        </p:spPr>
        <p:txBody>
          <a:bodyPr/>
          <a:lstStyle/>
          <a:p>
            <a:pPr eaLnBrk="1" hangingPunct="1">
              <a:defRPr/>
            </a:pPr>
            <a:r>
              <a:rPr lang="hr-HR" b="0" smtClean="0">
                <a:solidFill>
                  <a:srgbClr val="A6ECC1"/>
                </a:solidFill>
              </a:rPr>
              <a:t>Misli M. Klaudije:</a:t>
            </a:r>
            <a:br>
              <a:rPr lang="hr-HR" b="0" smtClean="0">
                <a:solidFill>
                  <a:srgbClr val="A6ECC1"/>
                </a:solidFill>
              </a:rPr>
            </a:br>
            <a:r>
              <a:rPr lang="hr-HR" sz="4000" b="0" smtClean="0">
                <a:solidFill>
                  <a:srgbClr val="A6ECC1"/>
                </a:solidFill>
              </a:rPr>
              <a:t/>
            </a:r>
            <a:br>
              <a:rPr lang="hr-HR" sz="4000" b="0" smtClean="0">
                <a:solidFill>
                  <a:srgbClr val="A6ECC1"/>
                </a:solidFill>
              </a:rPr>
            </a:br>
            <a:r>
              <a:rPr lang="hr-HR" sz="4000" b="0" smtClean="0">
                <a:solidFill>
                  <a:srgbClr val="A6ECC1"/>
                </a:solidFill>
              </a:rPr>
              <a:t>“Budite si svjesni da je naše najveće dostojanstvo i naša najveća sreća što smo djeca Božja. To je najslađa istina naše svete vjere. Svijest, ja sam dijete Božje, čuvat će vas od grijeha, dati će srcu vašemu mir, raširit će ga </a:t>
            </a:r>
            <a:br>
              <a:rPr lang="hr-HR" sz="4000" b="0" smtClean="0">
                <a:solidFill>
                  <a:srgbClr val="A6ECC1"/>
                </a:solidFill>
              </a:rPr>
            </a:br>
            <a:r>
              <a:rPr lang="hr-HR" sz="4000" b="0" smtClean="0">
                <a:solidFill>
                  <a:srgbClr val="A6ECC1"/>
                </a:solidFill>
              </a:rPr>
              <a:t>i učvrstiti u ljubavi i pouzdanju.“</a:t>
            </a: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a:xfrm>
            <a:off x="4787900" y="2349500"/>
            <a:ext cx="3744913" cy="2087563"/>
          </a:xfrm>
        </p:spPr>
        <p:txBody>
          <a:bodyPr/>
          <a:lstStyle/>
          <a:p>
            <a:pPr eaLnBrk="1" hangingPunct="1">
              <a:defRPr/>
            </a:pPr>
            <a:r>
              <a:rPr lang="hr-HR" b="0" smtClean="0"/>
              <a:t>„Postoji jedno sredstvo kojim se sve postizava, a to je molitva. Molimo, s pouzdanjem molimo!“</a:t>
            </a:r>
          </a:p>
        </p:txBody>
      </p:sp>
      <p:pic>
        <p:nvPicPr>
          <p:cNvPr id="29699" name="Picture 6" descr="majka-k"/>
          <p:cNvPicPr>
            <a:picLocks noChangeAspect="1" noChangeArrowheads="1"/>
          </p:cNvPicPr>
          <p:nvPr/>
        </p:nvPicPr>
        <p:blipFill>
          <a:blip r:embed="rId3"/>
          <a:srcRect/>
          <a:stretch>
            <a:fillRect/>
          </a:stretch>
        </p:blipFill>
        <p:spPr bwMode="auto">
          <a:xfrm>
            <a:off x="684213" y="620713"/>
            <a:ext cx="3832225" cy="56165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a:xfrm>
            <a:off x="5651500" y="2997200"/>
            <a:ext cx="2819400" cy="1143000"/>
          </a:xfrm>
        </p:spPr>
        <p:txBody>
          <a:bodyPr/>
          <a:lstStyle/>
          <a:p>
            <a:pPr eaLnBrk="1" hangingPunct="1">
              <a:defRPr/>
            </a:pPr>
            <a:r>
              <a:rPr lang="hr-HR" sz="4000" b="0" smtClean="0"/>
              <a:t>„Najljepša je molitva od jedne riječi: 'BOG, BOG, BOG, BOG!'“</a:t>
            </a:r>
            <a:br>
              <a:rPr lang="hr-HR" sz="4000" b="0" smtClean="0"/>
            </a:br>
            <a:r>
              <a:rPr lang="hr-HR" sz="4000" b="0" smtClean="0"/>
              <a:t/>
            </a:r>
            <a:br>
              <a:rPr lang="hr-HR" sz="4000" b="0" smtClean="0"/>
            </a:br>
            <a:r>
              <a:rPr lang="hr-HR" sz="4000" b="0" smtClean="0"/>
              <a:t/>
            </a:r>
            <a:br>
              <a:rPr lang="hr-HR" sz="4000" b="0" smtClean="0"/>
            </a:br>
            <a:r>
              <a:rPr lang="hr-HR" sz="2400" b="0" smtClean="0"/>
              <a:t>prof. Dragutin Cifrek</a:t>
            </a:r>
            <a:endParaRPr lang="hr-HR" sz="4000" b="0" smtClean="0"/>
          </a:p>
        </p:txBody>
      </p:sp>
      <p:pic>
        <p:nvPicPr>
          <p:cNvPr id="30723" name="Picture 5" descr="OA6U5464"/>
          <p:cNvPicPr>
            <a:picLocks noChangeAspect="1" noChangeArrowheads="1"/>
          </p:cNvPicPr>
          <p:nvPr/>
        </p:nvPicPr>
        <p:blipFill>
          <a:blip r:embed="rId3"/>
          <a:srcRect/>
          <a:stretch>
            <a:fillRect/>
          </a:stretch>
        </p:blipFill>
        <p:spPr bwMode="auto">
          <a:xfrm>
            <a:off x="755650" y="333375"/>
            <a:ext cx="4606925" cy="59404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a:xfrm>
            <a:off x="914400" y="-171450"/>
            <a:ext cx="8229600" cy="1143000"/>
          </a:xfrm>
        </p:spPr>
        <p:txBody>
          <a:bodyPr/>
          <a:lstStyle/>
          <a:p>
            <a:pPr eaLnBrk="1" hangingPunct="1">
              <a:defRPr/>
            </a:pPr>
            <a:r>
              <a:rPr lang="hr-HR" sz="4000" smtClean="0"/>
              <a:t/>
            </a:r>
            <a:br>
              <a:rPr lang="hr-HR" sz="4000" smtClean="0"/>
            </a:br>
            <a:r>
              <a:rPr lang="hr-HR" sz="4000" smtClean="0"/>
              <a:t/>
            </a:r>
            <a:br>
              <a:rPr lang="hr-HR" sz="4000" smtClean="0"/>
            </a:br>
            <a:r>
              <a:rPr lang="hr-HR" sz="4000" smtClean="0"/>
              <a:t/>
            </a:r>
            <a:br>
              <a:rPr lang="hr-HR" sz="4000" smtClean="0"/>
            </a:br>
            <a:r>
              <a:rPr lang="hr-HR" sz="4000" smtClean="0"/>
              <a:t/>
            </a:r>
            <a:br>
              <a:rPr lang="hr-HR" sz="4000" smtClean="0"/>
            </a:br>
            <a:r>
              <a:rPr lang="hr-HR" sz="4000" smtClean="0"/>
              <a:t/>
            </a:r>
            <a:br>
              <a:rPr lang="hr-HR" sz="4000" smtClean="0"/>
            </a:br>
            <a:r>
              <a:rPr lang="hr-HR" sz="4000" smtClean="0"/>
              <a:t/>
            </a:r>
            <a:br>
              <a:rPr lang="hr-HR" sz="4000" smtClean="0"/>
            </a:br>
            <a:r>
              <a:rPr lang="hr-HR" sz="4000" smtClean="0"/>
              <a:t/>
            </a:r>
            <a:br>
              <a:rPr lang="hr-HR" sz="4000" smtClean="0"/>
            </a:br>
            <a:r>
              <a:rPr lang="hr-HR" sz="4000" smtClean="0"/>
              <a:t/>
            </a:r>
            <a:br>
              <a:rPr lang="hr-HR" sz="4000" smtClean="0"/>
            </a:br>
            <a:r>
              <a:rPr lang="hr-HR" sz="4000" smtClean="0"/>
              <a:t/>
            </a:r>
            <a:br>
              <a:rPr lang="hr-HR" sz="4000" smtClean="0"/>
            </a:br>
            <a:r>
              <a:rPr lang="hr-HR" sz="4000" smtClean="0"/>
              <a:t/>
            </a:r>
            <a:br>
              <a:rPr lang="hr-HR" sz="4000" smtClean="0"/>
            </a:br>
            <a:r>
              <a:rPr lang="hr-HR" sz="3600" smtClean="0"/>
              <a:t>“Bog je Bog! O kako su divne Njegove savršenosti: vječan je i nepromjenljiv, svudašnji i sveznajući, premudar i svemogući, svet i pravedan, dobrostiv i milosrdan, istinit i vjeran.”</a:t>
            </a:r>
            <a:br>
              <a:rPr lang="hr-HR" sz="3600" smtClean="0"/>
            </a:br>
            <a:r>
              <a:rPr lang="hr-HR" sz="3600" smtClean="0"/>
              <a:t>*****</a:t>
            </a:r>
            <a:br>
              <a:rPr lang="hr-HR" sz="3600" smtClean="0"/>
            </a:br>
            <a:r>
              <a:rPr lang="hr-HR" sz="3600" smtClean="0"/>
              <a:t>“Naš život nije ništa ako nije u Presvetom Trojstvu. Što je za prirodu sunce, to je za našu dušu Presveto Trojstvo. Moramo se</a:t>
            </a:r>
            <a:r>
              <a:rPr lang="hr-HR" sz="4000" smtClean="0"/>
              <a:t> </a:t>
            </a:r>
            <a:r>
              <a:rPr lang="hr-HR" sz="3600" smtClean="0"/>
              <a:t>ukorijeniti</a:t>
            </a:r>
            <a:r>
              <a:rPr lang="hr-HR" sz="4000" smtClean="0"/>
              <a:t> u </a:t>
            </a:r>
            <a:r>
              <a:rPr lang="hr-HR" sz="3600" smtClean="0"/>
              <a:t>Presveto Trojstvo.”</a:t>
            </a: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ChangeArrowheads="1"/>
          </p:cNvSpPr>
          <p:nvPr/>
        </p:nvSpPr>
        <p:spPr bwMode="auto">
          <a:xfrm>
            <a:off x="323850" y="2492375"/>
            <a:ext cx="3960813" cy="1143000"/>
          </a:xfrm>
          <a:prstGeom prst="rect">
            <a:avLst/>
          </a:prstGeom>
          <a:noFill/>
          <a:ln w="9525">
            <a:noFill/>
            <a:miter lim="800000"/>
            <a:headEnd/>
            <a:tailEnd/>
          </a:ln>
          <a:effectLst/>
        </p:spPr>
        <p:txBody>
          <a:bodyPr anchor="ctr"/>
          <a:lstStyle/>
          <a:p>
            <a:pPr>
              <a:buFontTx/>
              <a:buChar char="-"/>
              <a:defRPr/>
            </a:pPr>
            <a:r>
              <a:rPr lang="hr-HR" sz="4000" b="1">
                <a:solidFill>
                  <a:srgbClr val="A6ECC1"/>
                </a:solidFill>
                <a:effectLst>
                  <a:outerShdw blurRad="38100" dist="38100" dir="2700000" algn="tl">
                    <a:srgbClr val="000000"/>
                  </a:outerShdw>
                </a:effectLst>
              </a:rPr>
              <a:t/>
            </a:r>
            <a:br>
              <a:rPr lang="hr-HR" sz="4000" b="1">
                <a:solidFill>
                  <a:srgbClr val="A6ECC1"/>
                </a:solidFill>
                <a:effectLst>
                  <a:outerShdw blurRad="38100" dist="38100" dir="2700000" algn="tl">
                    <a:srgbClr val="000000"/>
                  </a:outerShdw>
                </a:effectLst>
              </a:rPr>
            </a:br>
            <a:r>
              <a:rPr lang="hr-HR" sz="3200" b="1">
                <a:solidFill>
                  <a:srgbClr val="A6ECC1"/>
                </a:solidFill>
                <a:effectLst>
                  <a:outerShdw blurRad="38100" dist="38100" dir="2700000" algn="tl">
                    <a:srgbClr val="000000"/>
                  </a:outerShdw>
                </a:effectLst>
              </a:rPr>
              <a:t>Djed Dragutin Boellein,</a:t>
            </a:r>
            <a:r>
              <a:rPr lang="hr-HR" b="1">
                <a:solidFill>
                  <a:srgbClr val="A6ECC1"/>
                </a:solidFill>
                <a:effectLst>
                  <a:outerShdw blurRad="38100" dist="38100" dir="2700000" algn="tl">
                    <a:srgbClr val="000000"/>
                  </a:outerShdw>
                </a:effectLst>
              </a:rPr>
              <a:t> prijatelj biskupa Strossmayera, upravnik biskupskih imanja u Đakovu i školski nadzornik;</a:t>
            </a:r>
            <a:br>
              <a:rPr lang="hr-HR" b="1">
                <a:solidFill>
                  <a:srgbClr val="A6ECC1"/>
                </a:solidFill>
                <a:effectLst>
                  <a:outerShdw blurRad="38100" dist="38100" dir="2700000" algn="tl">
                    <a:srgbClr val="000000"/>
                  </a:outerShdw>
                </a:effectLst>
              </a:rPr>
            </a:br>
            <a:r>
              <a:rPr lang="hr-HR" b="1">
                <a:solidFill>
                  <a:srgbClr val="A6ECC1"/>
                </a:solidFill>
                <a:effectLst>
                  <a:outerShdw blurRad="38100" dist="38100" dir="2700000" algn="tl">
                    <a:srgbClr val="000000"/>
                  </a:outerShdw>
                </a:effectLst>
              </a:rPr>
              <a:t>sa sinom Jankom utemeljitelj </a:t>
            </a:r>
            <a:br>
              <a:rPr lang="hr-HR" b="1">
                <a:solidFill>
                  <a:srgbClr val="A6ECC1"/>
                </a:solidFill>
                <a:effectLst>
                  <a:outerShdw blurRad="38100" dist="38100" dir="2700000" algn="tl">
                    <a:srgbClr val="000000"/>
                  </a:outerShdw>
                </a:effectLst>
              </a:rPr>
            </a:br>
            <a:r>
              <a:rPr lang="hr-HR" b="1">
                <a:solidFill>
                  <a:srgbClr val="A6ECC1"/>
                </a:solidFill>
                <a:effectLst>
                  <a:outerShdw blurRad="38100" dist="38100" dir="2700000" algn="tl">
                    <a:srgbClr val="000000"/>
                  </a:outerShdw>
                </a:effectLst>
              </a:rPr>
              <a:t>3. pjevačkog društva u Hrvatskoj, </a:t>
            </a:r>
            <a:r>
              <a:rPr lang="hr-HR" b="1" i="1">
                <a:solidFill>
                  <a:srgbClr val="A6ECC1"/>
                </a:solidFill>
                <a:effectLst>
                  <a:outerShdw blurRad="38100" dist="38100" dir="2700000" algn="tl">
                    <a:srgbClr val="000000"/>
                  </a:outerShdw>
                </a:effectLst>
              </a:rPr>
              <a:t>„Sklad“,</a:t>
            </a:r>
            <a:r>
              <a:rPr lang="hr-HR" b="1">
                <a:solidFill>
                  <a:srgbClr val="A6ECC1"/>
                </a:solidFill>
                <a:effectLst>
                  <a:outerShdw blurRad="38100" dist="38100" dir="2700000" algn="tl">
                    <a:srgbClr val="000000"/>
                  </a:outerShdw>
                </a:effectLst>
              </a:rPr>
              <a:t> 1863. g.; žarki Hrvat i revni katolik.</a:t>
            </a:r>
          </a:p>
        </p:txBody>
      </p:sp>
      <p:pic>
        <p:nvPicPr>
          <p:cNvPr id="5123" name="Picture 6" descr="0026"/>
          <p:cNvPicPr>
            <a:picLocks noChangeAspect="1" noChangeArrowheads="1"/>
          </p:cNvPicPr>
          <p:nvPr/>
        </p:nvPicPr>
        <p:blipFill>
          <a:blip r:embed="rId3"/>
          <a:srcRect/>
          <a:stretch>
            <a:fillRect/>
          </a:stretch>
        </p:blipFill>
        <p:spPr bwMode="auto">
          <a:xfrm>
            <a:off x="4716463" y="1052513"/>
            <a:ext cx="3738562" cy="537368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idx="4294967295"/>
          </p:nvPr>
        </p:nvSpPr>
        <p:spPr>
          <a:xfrm>
            <a:off x="4427538" y="333375"/>
            <a:ext cx="4500562" cy="4321175"/>
          </a:xfrm>
        </p:spPr>
        <p:txBody>
          <a:bodyPr/>
          <a:lstStyle/>
          <a:p>
            <a:pPr eaLnBrk="1" hangingPunct="1">
              <a:defRPr/>
            </a:pPr>
            <a:r>
              <a:rPr lang="hr-HR" sz="4000" b="0" smtClean="0"/>
              <a:t/>
            </a:r>
            <a:br>
              <a:rPr lang="hr-HR" sz="4000" b="0" smtClean="0"/>
            </a:br>
            <a:r>
              <a:rPr lang="hr-HR" sz="4000" b="0" smtClean="0"/>
              <a:t/>
            </a:r>
            <a:br>
              <a:rPr lang="hr-HR" sz="4000" b="0" smtClean="0"/>
            </a:br>
            <a:r>
              <a:rPr lang="hr-HR" sz="4000" b="0" smtClean="0"/>
              <a:t/>
            </a:r>
            <a:br>
              <a:rPr lang="hr-HR" sz="4000" b="0" smtClean="0"/>
            </a:br>
            <a:r>
              <a:rPr lang="hr-HR" sz="3600" b="0" smtClean="0"/>
              <a:t>„Osobito vam stavljam na srce da se pouzdajete u očinsku Providnost Božju. Kad bi to ljudi znali, ne bi bilo toliko žalosti i očaja. Nastojte time tješiti žalosne – a djeci već zarana duboko to usadite u srce.“</a:t>
            </a:r>
          </a:p>
        </p:txBody>
      </p:sp>
      <p:pic>
        <p:nvPicPr>
          <p:cNvPr id="32771" name="Picture 5" descr="0024"/>
          <p:cNvPicPr>
            <a:picLocks noChangeAspect="1" noChangeArrowheads="1"/>
          </p:cNvPicPr>
          <p:nvPr/>
        </p:nvPicPr>
        <p:blipFill>
          <a:blip r:embed="rId3"/>
          <a:srcRect/>
          <a:stretch>
            <a:fillRect/>
          </a:stretch>
        </p:blipFill>
        <p:spPr bwMode="auto">
          <a:xfrm>
            <a:off x="539750" y="1341438"/>
            <a:ext cx="3687763" cy="460851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179388" y="1989138"/>
            <a:ext cx="8229600" cy="1143000"/>
          </a:xfrm>
        </p:spPr>
        <p:txBody>
          <a:bodyPr/>
          <a:lstStyle/>
          <a:p>
            <a:pPr eaLnBrk="1" hangingPunct="1">
              <a:defRPr/>
            </a:pPr>
            <a:r>
              <a:rPr lang="hr-HR" sz="3000" smtClean="0"/>
              <a:t/>
            </a:r>
            <a:br>
              <a:rPr lang="hr-HR" sz="3000" smtClean="0"/>
            </a:br>
            <a:r>
              <a:rPr lang="hr-HR" sz="3000" smtClean="0"/>
              <a:t/>
            </a:r>
            <a:br>
              <a:rPr lang="hr-HR" sz="3000" smtClean="0"/>
            </a:br>
            <a:r>
              <a:rPr lang="hr-HR" sz="3000" smtClean="0"/>
              <a:t/>
            </a:r>
            <a:br>
              <a:rPr lang="hr-HR" sz="3000" smtClean="0"/>
            </a:br>
            <a:r>
              <a:rPr lang="hr-HR" sz="3000" smtClean="0"/>
              <a:t>U najtežim ratnim i poratnim godinama, od 1915. do 1921. bila je glavarica i vodila uspješno samostan i školu. Iskazuje veliku ljubav ratnoj siročadi, tako da je u internatu bilo čak 118 djevojčica i djevojaka. Iako je sva bila uronjena u Boga, imala je velike darove za organizaciju te nabavlja razne strojeve da se sestrama olakša rad, jer su sluge otišli u rat, te sve poduzima da djeca imaju zdravu i dostatnu hranu i pomagala za učenje. Za učiteljice svakog tjedna organizira stručne sastanke, a za djevojke nedjeljom tzv. “patronaže” da se u samostanu zabave i nauče šiti, krojiti, ručne radove za uzdržavanje.</a:t>
            </a:r>
          </a:p>
        </p:txBody>
      </p:sp>
      <p:sp>
        <p:nvSpPr>
          <p:cNvPr id="103427" name="Rectangle 3"/>
          <p:cNvSpPr>
            <a:spLocks noGrp="1" noChangeArrowheads="1"/>
          </p:cNvSpPr>
          <p:nvPr>
            <p:ph type="body" idx="1"/>
          </p:nvPr>
        </p:nvSpPr>
        <p:spPr/>
        <p:txBody>
          <a:bodyPr/>
          <a:lstStyle/>
          <a:p>
            <a:pPr eaLnBrk="1" hangingPunct="1">
              <a:buFont typeface="Wingdings" pitchFamily="2" charset="2"/>
              <a:buNone/>
              <a:defRPr/>
            </a:pPr>
            <a:endParaRPr lang="hr-HR" smtClean="0"/>
          </a:p>
          <a:p>
            <a:pPr eaLnBrk="1" hangingPunct="1">
              <a:buFont typeface="Wingdings" pitchFamily="2" charset="2"/>
              <a:buNone/>
              <a:defRPr/>
            </a:pPr>
            <a:endParaRPr lang="hr-HR" smtClean="0"/>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a:xfrm>
            <a:off x="323850" y="2924175"/>
            <a:ext cx="8229600" cy="1143000"/>
          </a:xfrm>
        </p:spPr>
        <p:txBody>
          <a:bodyPr/>
          <a:lstStyle/>
          <a:p>
            <a:pPr eaLnBrk="1" hangingPunct="1">
              <a:defRPr/>
            </a:pPr>
            <a:r>
              <a:rPr lang="hr-HR" sz="3200" smtClean="0"/>
              <a:t>Papa Pijo XI. 1929. preporučuje cijelom svijetu u molitve Rusiju i tamošnje vjernike. M. Klaudija uz pristanak duhovnika i glavarice predaje svoj život kao žrtvu za obraćenje te zemlje. Otada na nju su se sručile sve nevolje. God. 1941. jedva preživljava tifus, ali se više ne oporavlja. Od prelijepe osobe postaje zgrbljena starica. Dolaskom komunista prikazivala se i za progonjene svećenike i Crkvu u Hrvatskoj. Za sve je bila duboko zahvalna, a sve sestre svjedoče da nikada nije povrijedila ljubav.</a:t>
            </a:r>
            <a:r>
              <a:rPr lang="hr-HR" sz="2800" smtClean="0"/>
              <a:t> </a:t>
            </a: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a:xfrm>
            <a:off x="3779838" y="2636838"/>
            <a:ext cx="4321175" cy="2079625"/>
          </a:xfrm>
        </p:spPr>
        <p:txBody>
          <a:bodyPr/>
          <a:lstStyle/>
          <a:p>
            <a:pPr eaLnBrk="1" hangingPunct="1">
              <a:defRPr/>
            </a:pPr>
            <a:r>
              <a:rPr lang="hr-HR" sz="3600" smtClean="0">
                <a:solidFill>
                  <a:srgbClr val="A6ECC1"/>
                </a:solidFill>
              </a:rPr>
              <a:t>Govorila je:</a:t>
            </a:r>
            <a:br>
              <a:rPr lang="hr-HR" sz="3600" smtClean="0">
                <a:solidFill>
                  <a:srgbClr val="A6ECC1"/>
                </a:solidFill>
              </a:rPr>
            </a:br>
            <a:r>
              <a:rPr lang="hr-HR" sz="3600" smtClean="0">
                <a:solidFill>
                  <a:srgbClr val="A6ECC1"/>
                </a:solidFill>
              </a:rPr>
              <a:t>„Bog je prisutan u svim našim patnjama i borbama, a ta je prisutnost prisutnost ljubavi. Predajte se toj ljubavi. Zaklonimo se u krilo Očevo! Tu je siguran i trajan mir!“</a:t>
            </a:r>
          </a:p>
        </p:txBody>
      </p:sp>
      <p:pic>
        <p:nvPicPr>
          <p:cNvPr id="35843" name="Picture 5" descr="195"/>
          <p:cNvPicPr>
            <a:picLocks noChangeAspect="1" noChangeArrowheads="1"/>
          </p:cNvPicPr>
          <p:nvPr/>
        </p:nvPicPr>
        <p:blipFill>
          <a:blip r:embed="rId3"/>
          <a:srcRect/>
          <a:stretch>
            <a:fillRect/>
          </a:stretch>
        </p:blipFill>
        <p:spPr bwMode="auto">
          <a:xfrm>
            <a:off x="611188" y="620713"/>
            <a:ext cx="2740025" cy="568801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539750" y="4868863"/>
            <a:ext cx="8229600" cy="1143000"/>
          </a:xfrm>
        </p:spPr>
        <p:txBody>
          <a:bodyPr/>
          <a:lstStyle/>
          <a:p>
            <a:pPr eaLnBrk="1" hangingPunct="1">
              <a:defRPr/>
            </a:pPr>
            <a:r>
              <a:rPr lang="hr-HR" sz="2800" smtClean="0"/>
              <a:t>Umire u nedjelju, 3. veljače 1952. na glasu svetosti.</a:t>
            </a:r>
            <a:br>
              <a:rPr lang="hr-HR" sz="2800" smtClean="0"/>
            </a:br>
            <a:r>
              <a:rPr lang="hr-HR" sz="2800" smtClean="0"/>
              <a:t>Dio relikvija prenesen je 8. svibnja 1977. u uršulinsku crkvu uz 25. godišnjicu smrti. Mnogi joj se mole i dobivaju velike milosti, posebno utjehu i mir, pomirenje s Bogom i ljudima, nadu, posao, ali i ozdravljenja.</a:t>
            </a:r>
          </a:p>
        </p:txBody>
      </p:sp>
      <p:pic>
        <p:nvPicPr>
          <p:cNvPr id="36867" name="Picture 3" descr="sarkofagMajkaKlaudija"/>
          <p:cNvPicPr>
            <a:picLocks noChangeAspect="1" noChangeArrowheads="1"/>
          </p:cNvPicPr>
          <p:nvPr/>
        </p:nvPicPr>
        <p:blipFill>
          <a:blip r:embed="rId3"/>
          <a:srcRect/>
          <a:stretch>
            <a:fillRect/>
          </a:stretch>
        </p:blipFill>
        <p:spPr bwMode="auto">
          <a:xfrm>
            <a:off x="1763713" y="333375"/>
            <a:ext cx="5688012" cy="377348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a:xfrm>
            <a:off x="900113" y="2708275"/>
            <a:ext cx="3476625" cy="1143000"/>
          </a:xfrm>
        </p:spPr>
        <p:txBody>
          <a:bodyPr/>
          <a:lstStyle/>
          <a:p>
            <a:pPr eaLnBrk="1" hangingPunct="1">
              <a:defRPr/>
            </a:pPr>
            <a:r>
              <a:rPr lang="hr-HR" sz="4000" dirty="0" smtClean="0"/>
              <a:t>Na uršulinskoj grobnici piše za Dobru </a:t>
            </a:r>
            <a:br>
              <a:rPr lang="hr-HR" sz="4000" dirty="0" smtClean="0"/>
            </a:br>
            <a:r>
              <a:rPr lang="hr-HR" sz="4000" dirty="0" smtClean="0"/>
              <a:t>M. Klaudiju: </a:t>
            </a:r>
            <a:br>
              <a:rPr lang="hr-HR" sz="4000" dirty="0" smtClean="0"/>
            </a:br>
            <a:r>
              <a:rPr lang="hr-HR" sz="4000" dirty="0" smtClean="0"/>
              <a:t/>
            </a:r>
            <a:br>
              <a:rPr lang="hr-HR" sz="4000" dirty="0" smtClean="0"/>
            </a:br>
            <a:r>
              <a:rPr lang="hr-HR" sz="4000" dirty="0" smtClean="0"/>
              <a:t>»Prošla je zemljom </a:t>
            </a:r>
            <a:br>
              <a:rPr lang="hr-HR" sz="4000" dirty="0" smtClean="0"/>
            </a:br>
            <a:r>
              <a:rPr lang="hr-HR" sz="4000" dirty="0" smtClean="0"/>
              <a:t>čineći dobro« </a:t>
            </a:r>
            <a:br>
              <a:rPr lang="hr-HR" sz="4000" dirty="0" smtClean="0"/>
            </a:br>
            <a:r>
              <a:rPr lang="hr-HR" sz="4000" dirty="0" smtClean="0"/>
              <a:t/>
            </a:r>
            <a:br>
              <a:rPr lang="hr-HR" sz="4000" dirty="0" smtClean="0"/>
            </a:br>
            <a:r>
              <a:rPr lang="hr-HR" sz="4000" dirty="0" smtClean="0"/>
              <a:t>– kao za Isusa.</a:t>
            </a:r>
          </a:p>
        </p:txBody>
      </p:sp>
      <p:pic>
        <p:nvPicPr>
          <p:cNvPr id="37891" name="Picture 6" descr="096-TRNJEM OKRUNJEN ISUS"/>
          <p:cNvPicPr>
            <a:picLocks noChangeAspect="1" noChangeArrowheads="1"/>
          </p:cNvPicPr>
          <p:nvPr/>
        </p:nvPicPr>
        <p:blipFill>
          <a:blip r:embed="rId3"/>
          <a:srcRect/>
          <a:stretch>
            <a:fillRect/>
          </a:stretch>
        </p:blipFill>
        <p:spPr bwMode="auto">
          <a:xfrm>
            <a:off x="4500563" y="908050"/>
            <a:ext cx="4067175" cy="513873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4"/>
          <p:cNvSpPr txBox="1">
            <a:spLocks noChangeArrowheads="1"/>
          </p:cNvSpPr>
          <p:nvPr/>
        </p:nvSpPr>
        <p:spPr bwMode="auto">
          <a:xfrm>
            <a:off x="395288" y="1268413"/>
            <a:ext cx="8151812" cy="3749675"/>
          </a:xfrm>
          <a:prstGeom prst="rect">
            <a:avLst/>
          </a:prstGeom>
          <a:noFill/>
          <a:ln w="9525">
            <a:noFill/>
            <a:miter lim="800000"/>
            <a:headEnd/>
            <a:tailEnd/>
          </a:ln>
        </p:spPr>
        <p:txBody>
          <a:bodyPr wrap="none">
            <a:spAutoFit/>
          </a:bodyPr>
          <a:lstStyle/>
          <a:p>
            <a:r>
              <a:rPr lang="hr-HR" sz="4000" b="1"/>
              <a:t>Isuse, koji si se pojavio na zemlji </a:t>
            </a:r>
          </a:p>
          <a:p>
            <a:r>
              <a:rPr lang="hr-HR" sz="4000" b="1"/>
              <a:t>kao dobrota i čovjekoljublje, </a:t>
            </a:r>
          </a:p>
          <a:p>
            <a:r>
              <a:rPr lang="hr-HR" sz="4000" b="1"/>
              <a:t>ti najbolje poznaš patnje </a:t>
            </a:r>
          </a:p>
          <a:p>
            <a:r>
              <a:rPr lang="hr-HR" sz="4000" b="1"/>
              <a:t>današnjega čovjeka.</a:t>
            </a:r>
          </a:p>
          <a:p>
            <a:r>
              <a:rPr lang="hr-HR" sz="4000" b="1"/>
              <a:t>Hvala ti što si nam dao osjetiti svoju </a:t>
            </a:r>
          </a:p>
          <a:p>
            <a:r>
              <a:rPr lang="hr-HR" sz="4000" b="1"/>
              <a:t>dobrotu i ljubav po Majci Klaudiji.</a:t>
            </a:r>
          </a:p>
        </p:txBody>
      </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323850" y="1268413"/>
            <a:ext cx="8059738" cy="4359275"/>
          </a:xfrm>
          <a:prstGeom prst="rect">
            <a:avLst/>
          </a:prstGeom>
          <a:noFill/>
          <a:ln w="9525">
            <a:noFill/>
            <a:miter lim="800000"/>
            <a:headEnd/>
            <a:tailEnd/>
          </a:ln>
        </p:spPr>
        <p:txBody>
          <a:bodyPr wrap="none">
            <a:spAutoFit/>
          </a:bodyPr>
          <a:lstStyle/>
          <a:p>
            <a:r>
              <a:rPr lang="hr-HR" sz="4000" b="1"/>
              <a:t>Proslavi se po njoj i udijeli svima </a:t>
            </a:r>
          </a:p>
          <a:p>
            <a:r>
              <a:rPr lang="hr-HR" sz="4000" b="1"/>
              <a:t>koji joj se utječu snage i olakšanja. </a:t>
            </a:r>
          </a:p>
          <a:p>
            <a:r>
              <a:rPr lang="hr-HR" sz="4000" b="1"/>
              <a:t>Umnoži im vjeru, utvrdi pouzdanje,</a:t>
            </a:r>
          </a:p>
          <a:p>
            <a:r>
              <a:rPr lang="hr-HR" sz="4000" b="1"/>
              <a:t>Usavrši ljubav. Amen.</a:t>
            </a:r>
          </a:p>
          <a:p>
            <a:endParaRPr lang="hr-HR" sz="4000" b="1"/>
          </a:p>
          <a:p>
            <a:r>
              <a:rPr lang="hr-HR" sz="4000" b="1"/>
              <a:t>Slava Ocu.</a:t>
            </a:r>
          </a:p>
          <a:p>
            <a:endParaRPr lang="hr-HR" sz="4000" b="1"/>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DSC_4253"/>
          <p:cNvPicPr>
            <a:picLocks noChangeAspect="1" noChangeArrowheads="1"/>
          </p:cNvPicPr>
          <p:nvPr/>
        </p:nvPicPr>
        <p:blipFill>
          <a:blip r:embed="rId3"/>
          <a:srcRect/>
          <a:stretch>
            <a:fillRect/>
          </a:stretch>
        </p:blipFill>
        <p:spPr bwMode="auto">
          <a:xfrm>
            <a:off x="323850" y="333375"/>
            <a:ext cx="4768850" cy="6048375"/>
          </a:xfrm>
          <a:prstGeom prst="rect">
            <a:avLst/>
          </a:prstGeom>
          <a:noFill/>
          <a:ln w="9525">
            <a:noFill/>
            <a:miter lim="800000"/>
            <a:headEnd/>
            <a:tailEnd/>
          </a:ln>
        </p:spPr>
      </p:pic>
      <p:sp>
        <p:nvSpPr>
          <p:cNvPr id="8196" name="Rectangle 4"/>
          <p:cNvSpPr>
            <a:spLocks noGrp="1" noChangeArrowheads="1"/>
          </p:cNvSpPr>
          <p:nvPr>
            <p:ph type="title"/>
          </p:nvPr>
        </p:nvSpPr>
        <p:spPr>
          <a:xfrm>
            <a:off x="3779838" y="908050"/>
            <a:ext cx="5364162" cy="1512888"/>
          </a:xfrm>
        </p:spPr>
        <p:txBody>
          <a:bodyPr/>
          <a:lstStyle/>
          <a:p>
            <a:pPr eaLnBrk="1" hangingPunct="1">
              <a:defRPr/>
            </a:pPr>
            <a:r>
              <a:rPr lang="hr-HR" sz="4000" smtClean="0"/>
              <a:t/>
            </a:r>
            <a:br>
              <a:rPr lang="hr-HR" sz="4000" smtClean="0"/>
            </a:br>
            <a:r>
              <a:rPr lang="hr-HR" sz="4000" smtClean="0"/>
              <a:t/>
            </a:r>
            <a:br>
              <a:rPr lang="hr-HR" sz="4000" smtClean="0"/>
            </a:br>
            <a:r>
              <a:rPr lang="hr-HR" sz="4000" smtClean="0"/>
              <a:t/>
            </a:r>
            <a:br>
              <a:rPr lang="hr-HR" sz="4000" smtClean="0"/>
            </a:br>
            <a:r>
              <a:rPr lang="hr-HR" sz="4000" smtClean="0"/>
              <a:t/>
            </a:r>
            <a:br>
              <a:rPr lang="hr-HR" sz="4000" smtClean="0"/>
            </a:br>
            <a:r>
              <a:rPr lang="hr-HR" sz="4000" smtClean="0"/>
              <a:t/>
            </a:r>
            <a:br>
              <a:rPr lang="hr-HR" sz="4000" smtClean="0"/>
            </a:br>
            <a:r>
              <a:rPr lang="hr-HR" sz="4000" smtClean="0"/>
              <a:t/>
            </a:r>
            <a:br>
              <a:rPr lang="hr-HR" sz="4000" smtClean="0"/>
            </a:br>
            <a:r>
              <a:rPr lang="hr-HR" sz="4000" smtClean="0"/>
              <a:t>Roditelji: </a:t>
            </a:r>
            <a:br>
              <a:rPr lang="hr-HR" sz="4000" smtClean="0"/>
            </a:br>
            <a:r>
              <a:rPr lang="hr-HR" sz="4000" smtClean="0"/>
              <a:t>Janko Boellein </a:t>
            </a:r>
            <a:br>
              <a:rPr lang="hr-HR" sz="4000" smtClean="0"/>
            </a:br>
            <a:r>
              <a:rPr lang="hr-HR" sz="4000" smtClean="0"/>
              <a:t>i Slava-Gloria Hrvat.</a:t>
            </a:r>
            <a:r>
              <a:rPr lang="hr-HR" sz="4000" b="0" smtClean="0"/>
              <a:t/>
            </a:r>
            <a:br>
              <a:rPr lang="hr-HR" sz="4000" b="0" smtClean="0"/>
            </a:br>
            <a:r>
              <a:rPr lang="hr-HR" sz="4000" b="0" smtClean="0"/>
              <a:t/>
            </a:r>
            <a:br>
              <a:rPr lang="hr-HR" sz="4000" b="0" smtClean="0"/>
            </a:br>
            <a:r>
              <a:rPr lang="hr-HR" sz="4000" b="0" smtClean="0"/>
              <a:t>	Imali su četvero </a:t>
            </a:r>
            <a:br>
              <a:rPr lang="hr-HR" sz="4000" b="0" smtClean="0"/>
            </a:br>
            <a:r>
              <a:rPr lang="hr-HR" sz="4000" b="0" smtClean="0"/>
              <a:t>	djece: Melitu,</a:t>
            </a:r>
            <a:br>
              <a:rPr lang="hr-HR" sz="4000" b="0" smtClean="0"/>
            </a:br>
            <a:r>
              <a:rPr lang="hr-HR" sz="4000" b="0" smtClean="0"/>
              <a:t>	Jerinu - Matildu,</a:t>
            </a:r>
            <a:br>
              <a:rPr lang="hr-HR" sz="4000" b="0" smtClean="0"/>
            </a:br>
            <a:r>
              <a:rPr lang="hr-HR" sz="4000" b="0" smtClean="0"/>
              <a:t>	Janka i Mirka. </a:t>
            </a:r>
            <a:br>
              <a:rPr lang="hr-HR" sz="4000" b="0" smtClean="0"/>
            </a:br>
            <a:r>
              <a:rPr lang="hr-HR" sz="4000" b="0" smtClean="0"/>
              <a:t>	Dječaci umiru </a:t>
            </a:r>
            <a:br>
              <a:rPr lang="hr-HR" sz="4000" b="0" smtClean="0"/>
            </a:br>
            <a:r>
              <a:rPr lang="hr-HR" sz="4000" b="0" smtClean="0"/>
              <a:t>	 kao mala djeca.</a:t>
            </a: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ChangeArrowheads="1"/>
          </p:cNvSpPr>
          <p:nvPr/>
        </p:nvSpPr>
        <p:spPr bwMode="auto">
          <a:xfrm>
            <a:off x="323850" y="1989138"/>
            <a:ext cx="4824413" cy="2433637"/>
          </a:xfrm>
          <a:prstGeom prst="rect">
            <a:avLst/>
          </a:prstGeom>
          <a:noFill/>
          <a:ln w="9525">
            <a:noFill/>
            <a:miter lim="800000"/>
            <a:headEnd/>
            <a:tailEnd/>
          </a:ln>
          <a:effectLst/>
        </p:spPr>
        <p:txBody>
          <a:bodyPr anchor="ctr"/>
          <a:lstStyle/>
          <a:p>
            <a:pPr>
              <a:defRPr/>
            </a:pPr>
            <a:r>
              <a:rPr lang="hr-HR" sz="3600">
                <a:solidFill>
                  <a:schemeClr val="tx2"/>
                </a:solidFill>
                <a:effectLst>
                  <a:outerShdw blurRad="38100" dist="38100" dir="2700000" algn="tl">
                    <a:srgbClr val="000000"/>
                  </a:outerShdw>
                </a:effectLst>
              </a:rPr>
              <a:t>Jerina - Matilda:  </a:t>
            </a:r>
            <a:br>
              <a:rPr lang="hr-HR" sz="3600">
                <a:solidFill>
                  <a:schemeClr val="tx2"/>
                </a:solidFill>
                <a:effectLst>
                  <a:outerShdw blurRad="38100" dist="38100" dir="2700000" algn="tl">
                    <a:srgbClr val="000000"/>
                  </a:outerShdw>
                </a:effectLst>
              </a:rPr>
            </a:br>
            <a:r>
              <a:rPr lang="hr-HR" sz="3600">
                <a:solidFill>
                  <a:schemeClr val="tx2"/>
                </a:solidFill>
                <a:effectLst>
                  <a:outerShdw blurRad="38100" dist="38100" dir="2700000" algn="tl">
                    <a:srgbClr val="000000"/>
                  </a:outerShdw>
                </a:effectLst>
              </a:rPr>
              <a:t>rođena u nedjelju </a:t>
            </a:r>
            <a:br>
              <a:rPr lang="hr-HR" sz="3600">
                <a:solidFill>
                  <a:schemeClr val="tx2"/>
                </a:solidFill>
                <a:effectLst>
                  <a:outerShdw blurRad="38100" dist="38100" dir="2700000" algn="tl">
                    <a:srgbClr val="000000"/>
                  </a:outerShdw>
                </a:effectLst>
              </a:rPr>
            </a:br>
            <a:r>
              <a:rPr lang="hr-HR" sz="3600" b="1">
                <a:solidFill>
                  <a:schemeClr val="tx2"/>
                </a:solidFill>
                <a:effectLst>
                  <a:outerShdw blurRad="38100" dist="38100" dir="2700000" algn="tl">
                    <a:srgbClr val="000000"/>
                  </a:outerShdw>
                </a:effectLst>
              </a:rPr>
              <a:t>17. siječnja 1875.</a:t>
            </a:r>
            <a:r>
              <a:rPr lang="hr-HR" sz="3600">
                <a:solidFill>
                  <a:schemeClr val="tx2"/>
                </a:solidFill>
                <a:effectLst>
                  <a:outerShdw blurRad="38100" dist="38100" dir="2700000" algn="tl">
                    <a:srgbClr val="000000"/>
                  </a:outerShdw>
                </a:effectLst>
              </a:rPr>
              <a:t> </a:t>
            </a:r>
            <a:br>
              <a:rPr lang="hr-HR" sz="3600">
                <a:solidFill>
                  <a:schemeClr val="tx2"/>
                </a:solidFill>
                <a:effectLst>
                  <a:outerShdw blurRad="38100" dist="38100" dir="2700000" algn="tl">
                    <a:srgbClr val="000000"/>
                  </a:outerShdw>
                </a:effectLst>
              </a:rPr>
            </a:br>
            <a:r>
              <a:rPr lang="hr-HR" sz="3600">
                <a:solidFill>
                  <a:schemeClr val="tx2"/>
                </a:solidFill>
                <a:effectLst>
                  <a:outerShdw blurRad="38100" dist="38100" dir="2700000" algn="tl">
                    <a:srgbClr val="000000"/>
                  </a:outerShdw>
                </a:effectLst>
              </a:rPr>
              <a:t> u Đakovu, </a:t>
            </a:r>
            <a:br>
              <a:rPr lang="hr-HR" sz="3600">
                <a:solidFill>
                  <a:schemeClr val="tx2"/>
                </a:solidFill>
                <a:effectLst>
                  <a:outerShdw blurRad="38100" dist="38100" dir="2700000" algn="tl">
                    <a:srgbClr val="000000"/>
                  </a:outerShdw>
                </a:effectLst>
              </a:rPr>
            </a:br>
            <a:r>
              <a:rPr lang="hr-HR" sz="3600">
                <a:solidFill>
                  <a:schemeClr val="tx2"/>
                </a:solidFill>
                <a:effectLst>
                  <a:outerShdw blurRad="38100" dist="38100" dir="2700000" algn="tl">
                    <a:srgbClr val="000000"/>
                  </a:outerShdw>
                </a:effectLst>
              </a:rPr>
              <a:t>umrla u nedjelju </a:t>
            </a:r>
            <a:r>
              <a:rPr lang="hr-HR" sz="3600" b="1">
                <a:solidFill>
                  <a:schemeClr val="tx2"/>
                </a:solidFill>
                <a:effectLst>
                  <a:outerShdw blurRad="38100" dist="38100" dir="2700000" algn="tl">
                    <a:srgbClr val="000000"/>
                  </a:outerShdw>
                </a:effectLst>
              </a:rPr>
              <a:t>3.veljače 1952.</a:t>
            </a:r>
            <a:r>
              <a:rPr lang="hr-HR" sz="3600">
                <a:solidFill>
                  <a:schemeClr val="tx2"/>
                </a:solidFill>
                <a:effectLst>
                  <a:outerShdw blurRad="38100" dist="38100" dir="2700000" algn="tl">
                    <a:srgbClr val="000000"/>
                  </a:outerShdw>
                </a:effectLst>
              </a:rPr>
              <a:t>  </a:t>
            </a:r>
            <a:br>
              <a:rPr lang="hr-HR" sz="3600">
                <a:solidFill>
                  <a:schemeClr val="tx2"/>
                </a:solidFill>
                <a:effectLst>
                  <a:outerShdw blurRad="38100" dist="38100" dir="2700000" algn="tl">
                    <a:srgbClr val="000000"/>
                  </a:outerShdw>
                </a:effectLst>
              </a:rPr>
            </a:br>
            <a:r>
              <a:rPr lang="hr-HR" sz="3600">
                <a:solidFill>
                  <a:schemeClr val="tx2"/>
                </a:solidFill>
                <a:effectLst>
                  <a:outerShdw blurRad="38100" dist="38100" dir="2700000" algn="tl">
                    <a:srgbClr val="000000"/>
                  </a:outerShdw>
                </a:effectLst>
              </a:rPr>
              <a:t>u Varaždinu</a:t>
            </a:r>
            <a:br>
              <a:rPr lang="hr-HR" sz="3600">
                <a:solidFill>
                  <a:schemeClr val="tx2"/>
                </a:solidFill>
                <a:effectLst>
                  <a:outerShdw blurRad="38100" dist="38100" dir="2700000" algn="tl">
                    <a:srgbClr val="000000"/>
                  </a:outerShdw>
                </a:effectLst>
              </a:rPr>
            </a:br>
            <a:r>
              <a:rPr lang="hr-HR" sz="3600">
                <a:solidFill>
                  <a:schemeClr val="tx2"/>
                </a:solidFill>
                <a:effectLst>
                  <a:outerShdw blurRad="38100" dist="38100" dir="2700000" algn="tl">
                    <a:srgbClr val="000000"/>
                  </a:outerShdw>
                </a:effectLst>
              </a:rPr>
              <a:t>na glasu svetosti.</a:t>
            </a:r>
            <a:br>
              <a:rPr lang="hr-HR" sz="3600">
                <a:solidFill>
                  <a:schemeClr val="tx2"/>
                </a:solidFill>
                <a:effectLst>
                  <a:outerShdw blurRad="38100" dist="38100" dir="2700000" algn="tl">
                    <a:srgbClr val="000000"/>
                  </a:outerShdw>
                </a:effectLst>
              </a:rPr>
            </a:br>
            <a:r>
              <a:rPr lang="hr-HR" sz="3600">
                <a:solidFill>
                  <a:schemeClr val="tx2"/>
                </a:solidFill>
                <a:effectLst>
                  <a:outerShdw blurRad="38100" dist="38100" dir="2700000" algn="tl">
                    <a:srgbClr val="000000"/>
                  </a:outerShdw>
                </a:effectLst>
              </a:rPr>
              <a:t/>
            </a:r>
            <a:br>
              <a:rPr lang="hr-HR" sz="3600">
                <a:solidFill>
                  <a:schemeClr val="tx2"/>
                </a:solidFill>
                <a:effectLst>
                  <a:outerShdw blurRad="38100" dist="38100" dir="2700000" algn="tl">
                    <a:srgbClr val="000000"/>
                  </a:outerShdw>
                </a:effectLst>
              </a:rPr>
            </a:br>
            <a:r>
              <a:rPr lang="hr-HR" sz="3600">
                <a:solidFill>
                  <a:schemeClr val="tx2"/>
                </a:solidFill>
                <a:effectLst>
                  <a:outerShdw blurRad="38100" dist="38100" dir="2700000" algn="tl">
                    <a:srgbClr val="000000"/>
                  </a:outerShdw>
                </a:effectLst>
              </a:rPr>
              <a:t>2010. godine -</a:t>
            </a:r>
            <a:br>
              <a:rPr lang="hr-HR" sz="3600">
                <a:solidFill>
                  <a:schemeClr val="tx2"/>
                </a:solidFill>
                <a:effectLst>
                  <a:outerShdw blurRad="38100" dist="38100" dir="2700000" algn="tl">
                    <a:srgbClr val="000000"/>
                  </a:outerShdw>
                </a:effectLst>
              </a:rPr>
            </a:br>
            <a:r>
              <a:rPr lang="hr-HR" sz="3600">
                <a:solidFill>
                  <a:schemeClr val="tx2"/>
                </a:solidFill>
                <a:effectLst>
                  <a:outerShdw blurRad="38100" dist="38100" dir="2700000" algn="tl">
                    <a:srgbClr val="000000"/>
                  </a:outerShdw>
                </a:effectLst>
              </a:rPr>
              <a:t>135. obljetnica rođenja</a:t>
            </a:r>
          </a:p>
        </p:txBody>
      </p:sp>
      <p:pic>
        <p:nvPicPr>
          <p:cNvPr id="7171" name="Picture 6" descr="0016"/>
          <p:cNvPicPr>
            <a:picLocks noChangeAspect="1" noChangeArrowheads="1"/>
          </p:cNvPicPr>
          <p:nvPr/>
        </p:nvPicPr>
        <p:blipFill>
          <a:blip r:embed="rId3"/>
          <a:srcRect/>
          <a:stretch>
            <a:fillRect/>
          </a:stretch>
        </p:blipFill>
        <p:spPr bwMode="auto">
          <a:xfrm>
            <a:off x="5219700" y="836613"/>
            <a:ext cx="3240088" cy="519906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264" name="Rectangle 608"/>
          <p:cNvSpPr>
            <a:spLocks noGrp="1" noChangeArrowheads="1"/>
          </p:cNvSpPr>
          <p:nvPr>
            <p:ph type="title"/>
          </p:nvPr>
        </p:nvSpPr>
        <p:spPr>
          <a:xfrm>
            <a:off x="684213" y="476250"/>
            <a:ext cx="4895850" cy="4968875"/>
          </a:xfrm>
        </p:spPr>
        <p:txBody>
          <a:bodyPr/>
          <a:lstStyle/>
          <a:p>
            <a:pPr marL="762000" indent="-762000" eaLnBrk="1" hangingPunct="1">
              <a:defRPr/>
            </a:pPr>
            <a:r>
              <a:rPr lang="hr-HR" sz="2800" smtClean="0"/>
              <a:t>Melita čvrsta narav,</a:t>
            </a:r>
            <a:br>
              <a:rPr lang="hr-HR" sz="2800" smtClean="0"/>
            </a:br>
            <a:r>
              <a:rPr lang="hr-HR" sz="2800" smtClean="0"/>
              <a:t>slična majci.</a:t>
            </a:r>
            <a:br>
              <a:rPr lang="hr-HR" sz="2800" smtClean="0"/>
            </a:br>
            <a:r>
              <a:rPr lang="hr-HR" sz="2800" smtClean="0"/>
              <a:t/>
            </a:r>
            <a:br>
              <a:rPr lang="hr-HR" sz="2800" smtClean="0"/>
            </a:br>
            <a:r>
              <a:rPr lang="hr-HR" sz="2800" smtClean="0"/>
              <a:t> Jerina (Irena) nježna, plaha i mila, sklona razmišljanju.</a:t>
            </a:r>
            <a:br>
              <a:rPr lang="hr-HR" sz="2800" smtClean="0"/>
            </a:br>
            <a:r>
              <a:rPr lang="hr-HR" sz="2800" smtClean="0"/>
              <a:t/>
            </a:r>
            <a:br>
              <a:rPr lang="hr-HR" sz="2800" smtClean="0"/>
            </a:br>
            <a:r>
              <a:rPr lang="hr-HR" sz="2800" smtClean="0"/>
              <a:t>Stasala je zajedno sa svojom đakovačkom katedralom.</a:t>
            </a:r>
            <a:br>
              <a:rPr lang="hr-HR" sz="2800" smtClean="0"/>
            </a:br>
            <a:r>
              <a:rPr lang="hr-HR" sz="2800" smtClean="0"/>
              <a:t/>
            </a:r>
            <a:br>
              <a:rPr lang="hr-HR" sz="2800" smtClean="0"/>
            </a:br>
            <a:r>
              <a:rPr lang="hr-HR" sz="2800" smtClean="0"/>
              <a:t>Otac joj Janko umire kad je imala 3 godine.</a:t>
            </a:r>
          </a:p>
        </p:txBody>
      </p:sp>
      <p:pic>
        <p:nvPicPr>
          <p:cNvPr id="8195" name="Picture 617" descr="0075"/>
          <p:cNvPicPr>
            <a:picLocks noChangeAspect="1" noChangeArrowheads="1"/>
          </p:cNvPicPr>
          <p:nvPr/>
        </p:nvPicPr>
        <p:blipFill>
          <a:blip r:embed="rId3"/>
          <a:srcRect/>
          <a:stretch>
            <a:fillRect/>
          </a:stretch>
        </p:blipFill>
        <p:spPr bwMode="auto">
          <a:xfrm>
            <a:off x="5508625" y="836613"/>
            <a:ext cx="3157538" cy="49593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211638" y="620713"/>
            <a:ext cx="4475162" cy="800100"/>
          </a:xfrm>
        </p:spPr>
        <p:txBody>
          <a:bodyPr/>
          <a:lstStyle/>
          <a:p>
            <a:pPr eaLnBrk="1" hangingPunct="1">
              <a:defRPr/>
            </a:pPr>
            <a:r>
              <a:rPr lang="hr-HR" sz="3200" smtClean="0"/>
              <a:t/>
            </a:r>
            <a:br>
              <a:rPr lang="hr-HR" sz="3200" smtClean="0"/>
            </a:br>
            <a:r>
              <a:rPr lang="hr-HR" sz="3200" smtClean="0"/>
              <a:t/>
            </a:r>
            <a:br>
              <a:rPr lang="hr-HR" sz="3200" smtClean="0"/>
            </a:br>
            <a:r>
              <a:rPr lang="hr-HR" sz="3200" smtClean="0"/>
              <a:t/>
            </a:r>
            <a:br>
              <a:rPr lang="hr-HR" sz="3200" smtClean="0"/>
            </a:br>
            <a:r>
              <a:rPr lang="hr-HR" sz="3200" smtClean="0"/>
              <a:t/>
            </a:r>
            <a:br>
              <a:rPr lang="hr-HR" sz="3200" smtClean="0"/>
            </a:br>
            <a:r>
              <a:rPr lang="hr-HR" sz="3200" smtClean="0"/>
              <a:t/>
            </a:r>
            <a:br>
              <a:rPr lang="hr-HR" sz="3200" smtClean="0"/>
            </a:br>
            <a:r>
              <a:rPr lang="hr-HR" sz="3200" smtClean="0"/>
              <a:t>  Jerina i Melita u školi kod ss. Sv. Križa u Đakovu</a:t>
            </a:r>
            <a:br>
              <a:rPr lang="hr-HR" sz="3200" smtClean="0"/>
            </a:br>
            <a:r>
              <a:rPr lang="hr-HR" sz="4000" smtClean="0"/>
              <a:t/>
            </a:r>
            <a:br>
              <a:rPr lang="hr-HR" sz="4000" smtClean="0"/>
            </a:br>
            <a:r>
              <a:rPr lang="hr-HR" sz="4000" smtClean="0"/>
              <a:t/>
            </a:r>
            <a:br>
              <a:rPr lang="hr-HR" sz="4000" smtClean="0"/>
            </a:br>
            <a:endParaRPr lang="hr-HR" sz="4000" smtClean="0"/>
          </a:p>
        </p:txBody>
      </p:sp>
      <p:sp>
        <p:nvSpPr>
          <p:cNvPr id="111619" name="Rectangle 3"/>
          <p:cNvSpPr>
            <a:spLocks noGrp="1" noChangeArrowheads="1"/>
          </p:cNvSpPr>
          <p:nvPr>
            <p:ph type="body" idx="1"/>
          </p:nvPr>
        </p:nvSpPr>
        <p:spPr>
          <a:xfrm>
            <a:off x="4643438" y="1700213"/>
            <a:ext cx="4043362" cy="4430712"/>
          </a:xfrm>
        </p:spPr>
        <p:txBody>
          <a:bodyPr/>
          <a:lstStyle/>
          <a:p>
            <a:pPr eaLnBrk="1" hangingPunct="1">
              <a:lnSpc>
                <a:spcPct val="80000"/>
              </a:lnSpc>
              <a:defRPr/>
            </a:pPr>
            <a:endParaRPr lang="hr-HR" sz="1400" dirty="0" smtClean="0"/>
          </a:p>
          <a:p>
            <a:pPr eaLnBrk="1" hangingPunct="1">
              <a:lnSpc>
                <a:spcPct val="80000"/>
              </a:lnSpc>
              <a:defRPr/>
            </a:pPr>
            <a:endParaRPr lang="hr-HR" sz="2400" dirty="0" smtClean="0"/>
          </a:p>
          <a:p>
            <a:pPr eaLnBrk="1" hangingPunct="1">
              <a:lnSpc>
                <a:spcPct val="80000"/>
              </a:lnSpc>
              <a:defRPr/>
            </a:pPr>
            <a:r>
              <a:rPr lang="hr-HR" sz="2400" dirty="0" smtClean="0"/>
              <a:t>Bile su dobre učenice. Budući da su se od djetinjstva kretale u otmjenom društvu, cijeli život su imale takvo ponašanje. Uz to, od djedova su primile vrlo široku izobrazbu koja je </a:t>
            </a:r>
            <a:r>
              <a:rPr lang="hr-HR" sz="2400" dirty="0" err="1" smtClean="0"/>
              <a:t>Jerini</a:t>
            </a:r>
            <a:r>
              <a:rPr lang="hr-HR" sz="2400" dirty="0" smtClean="0"/>
              <a:t>, kasnije Majci Klaudiji, vrlo dobro došla u odgajanju učenica.</a:t>
            </a:r>
          </a:p>
        </p:txBody>
      </p:sp>
      <p:pic>
        <p:nvPicPr>
          <p:cNvPr id="9220" name="Picture 4" descr="DSC_4275"/>
          <p:cNvPicPr>
            <a:picLocks noChangeAspect="1" noChangeArrowheads="1"/>
          </p:cNvPicPr>
          <p:nvPr/>
        </p:nvPicPr>
        <p:blipFill>
          <a:blip r:embed="rId3"/>
          <a:srcRect/>
          <a:stretch>
            <a:fillRect/>
          </a:stretch>
        </p:blipFill>
        <p:spPr bwMode="auto">
          <a:xfrm>
            <a:off x="611188" y="476250"/>
            <a:ext cx="3943350" cy="547211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692275" y="277813"/>
            <a:ext cx="7056438" cy="1143000"/>
          </a:xfrm>
        </p:spPr>
        <p:txBody>
          <a:bodyPr/>
          <a:lstStyle/>
          <a:p>
            <a:pPr eaLnBrk="1" hangingPunct="1">
              <a:defRPr/>
            </a:pPr>
            <a:r>
              <a:rPr lang="hr-HR" sz="4000" smtClean="0"/>
              <a:t/>
            </a:r>
            <a:br>
              <a:rPr lang="hr-HR" sz="4000" smtClean="0"/>
            </a:br>
            <a:r>
              <a:rPr lang="hr-HR" sz="4000" smtClean="0"/>
              <a:t/>
            </a:r>
            <a:br>
              <a:rPr lang="hr-HR" sz="4000" smtClean="0"/>
            </a:br>
            <a:r>
              <a:rPr lang="hr-HR" sz="3600" smtClean="0"/>
              <a:t>Otac Janko bio je službenik u gradskoj štedionici, sama dobrota.</a:t>
            </a:r>
            <a:br>
              <a:rPr lang="hr-HR" sz="3600" smtClean="0"/>
            </a:br>
            <a:endParaRPr lang="hr-HR" sz="3600" smtClean="0"/>
          </a:p>
        </p:txBody>
      </p:sp>
      <p:sp>
        <p:nvSpPr>
          <p:cNvPr id="89091" name="Rectangle 3"/>
          <p:cNvSpPr>
            <a:spLocks noGrp="1" noChangeArrowheads="1"/>
          </p:cNvSpPr>
          <p:nvPr>
            <p:ph type="body" idx="1"/>
          </p:nvPr>
        </p:nvSpPr>
        <p:spPr>
          <a:xfrm>
            <a:off x="3851275" y="1773238"/>
            <a:ext cx="4537075" cy="4457700"/>
          </a:xfrm>
        </p:spPr>
        <p:txBody>
          <a:bodyPr/>
          <a:lstStyle/>
          <a:p>
            <a:pPr eaLnBrk="1" hangingPunct="1">
              <a:defRPr/>
            </a:pPr>
            <a:endParaRPr lang="hr-HR" sz="3600" smtClean="0"/>
          </a:p>
          <a:p>
            <a:pPr eaLnBrk="1" hangingPunct="1">
              <a:defRPr/>
            </a:pPr>
            <a:r>
              <a:rPr lang="hr-HR" sz="3600" smtClean="0"/>
              <a:t>Majka Slava-Gloria: inteligentna, ugledna, bogata i lijepa, no bez duboke vjere i po prirodi hladna. Mala Jerina od toga trpi.</a:t>
            </a:r>
          </a:p>
        </p:txBody>
      </p:sp>
      <p:pic>
        <p:nvPicPr>
          <p:cNvPr id="10244" name="Picture 5" descr="0033"/>
          <p:cNvPicPr>
            <a:picLocks noChangeAspect="1" noChangeArrowheads="1"/>
          </p:cNvPicPr>
          <p:nvPr/>
        </p:nvPicPr>
        <p:blipFill>
          <a:blip r:embed="rId3"/>
          <a:srcRect/>
          <a:stretch>
            <a:fillRect/>
          </a:stretch>
        </p:blipFill>
        <p:spPr bwMode="auto">
          <a:xfrm>
            <a:off x="539750" y="1916113"/>
            <a:ext cx="2979738" cy="47529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idx="4294967295"/>
          </p:nvPr>
        </p:nvSpPr>
        <p:spPr>
          <a:xfrm>
            <a:off x="0" y="692150"/>
            <a:ext cx="8229600" cy="1143000"/>
          </a:xfrm>
        </p:spPr>
        <p:txBody>
          <a:bodyPr/>
          <a:lstStyle/>
          <a:p>
            <a:pPr eaLnBrk="1" hangingPunct="1">
              <a:defRPr/>
            </a:pPr>
            <a:r>
              <a:rPr lang="hr-HR" sz="4000" smtClean="0"/>
              <a:t>Otac Janko i majka Slava-Gloria</a:t>
            </a:r>
            <a:r>
              <a:rPr lang="hr-HR" sz="6000" smtClean="0"/>
              <a:t/>
            </a:r>
            <a:br>
              <a:rPr lang="hr-HR" sz="6000" smtClean="0"/>
            </a:br>
            <a:endParaRPr lang="hr-HR" sz="6000" smtClean="0"/>
          </a:p>
        </p:txBody>
      </p:sp>
      <p:pic>
        <p:nvPicPr>
          <p:cNvPr id="11267" name="Picture 4" descr="DSC_4272"/>
          <p:cNvPicPr>
            <a:picLocks noChangeAspect="1" noChangeArrowheads="1"/>
          </p:cNvPicPr>
          <p:nvPr/>
        </p:nvPicPr>
        <p:blipFill>
          <a:blip r:embed="rId3"/>
          <a:srcRect/>
          <a:stretch>
            <a:fillRect/>
          </a:stretch>
        </p:blipFill>
        <p:spPr bwMode="auto">
          <a:xfrm>
            <a:off x="684213" y="1557338"/>
            <a:ext cx="2817812" cy="4319587"/>
          </a:xfrm>
          <a:prstGeom prst="rect">
            <a:avLst/>
          </a:prstGeom>
          <a:noFill/>
          <a:ln w="9525">
            <a:noFill/>
            <a:miter lim="800000"/>
            <a:headEnd/>
            <a:tailEnd/>
          </a:ln>
        </p:spPr>
      </p:pic>
      <p:pic>
        <p:nvPicPr>
          <p:cNvPr id="11268" name="Picture 8" descr="0008"/>
          <p:cNvPicPr>
            <a:picLocks noChangeAspect="1" noChangeArrowheads="1"/>
          </p:cNvPicPr>
          <p:nvPr/>
        </p:nvPicPr>
        <p:blipFill>
          <a:blip r:embed="rId4"/>
          <a:srcRect/>
          <a:stretch>
            <a:fillRect/>
          </a:stretch>
        </p:blipFill>
        <p:spPr bwMode="auto">
          <a:xfrm>
            <a:off x="5148263" y="1484313"/>
            <a:ext cx="2874962" cy="439261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Javor">
  <a:themeElements>
    <a:clrScheme name="Javor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Javor">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r-HR" sz="28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r-HR" sz="28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Javor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Javor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Javor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Javor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Javor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Javor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Javor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Javor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Javor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Maple</Template>
  <TotalTime>1202</TotalTime>
  <Words>524</Words>
  <Application>Microsoft Office PowerPoint</Application>
  <PresentationFormat>On-screen Show (4:3)</PresentationFormat>
  <Paragraphs>115</Paragraphs>
  <Slides>37</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Times New Roman</vt:lpstr>
      <vt:lpstr>Arial</vt:lpstr>
      <vt:lpstr>Wingdings</vt:lpstr>
      <vt:lpstr>Arial Unicode MS</vt:lpstr>
      <vt:lpstr>Javor</vt:lpstr>
      <vt:lpstr>SLUŽBENICA BOŽJA  M. KLAUDIJA BOELLEIN</vt:lpstr>
      <vt:lpstr>Da podari svojoj Crkvi Dobru M. Klaudiju, Bog udružuje  dvije ugledne obitelji, ali suprotnih nazora:  HRVAT  i  BOELLEIN. Djed Mirko Hrvat predsjednik Hrvatskog sabora, liberal, u službi Khuena Hedervarija,  no vrlo plemenit čovjek. </vt:lpstr>
      <vt:lpstr>Slide 3</vt:lpstr>
      <vt:lpstr>      Roditelji:  Janko Boellein  i Slava-Gloria Hrvat.   Imali su četvero   djece: Melitu,  Jerinu - Matildu,  Janka i Mirka.   Dječaci umiru    kao mala djeca.</vt:lpstr>
      <vt:lpstr>Slide 5</vt:lpstr>
      <vt:lpstr>Melita čvrsta narav, slična majci.   Jerina (Irena) nježna, plaha i mila, sklona razmišljanju.  Stasala je zajedno sa svojom đakovačkom katedralom.  Otac joj Janko umire kad je imala 3 godine.</vt:lpstr>
      <vt:lpstr>       Jerina i Melita u školi kod ss. Sv. Križa u Đakovu   </vt:lpstr>
      <vt:lpstr>  Otac Janko bio je službenik u gradskoj štedionici, sama dobrota. </vt:lpstr>
      <vt:lpstr>Otac Janko i majka Slava-Gloria </vt:lpstr>
      <vt:lpstr>Slide 10</vt:lpstr>
      <vt:lpstr>Strina Lujza i stric Koloman</vt:lpstr>
      <vt:lpstr>Majka se preudaje te 1884. sele u Zagreb. Nakon tri razreda  kod ss. Sv. Križa u Đakovu, Jerina s Melitom nastavlja školovanje kod ss. milosrdnica i istodobno pohađa  glazbenu školu. Izvrsno svira glasovir.</vt:lpstr>
      <vt:lpstr>           Djevojčicama je očuh visoki vojni dužnosnik, Ljubomir pl. Radojković, koji je za zasluge dobio plemstvo i za svoje potomke, te je tako i Jerina ušla u krug plemenitih, ali o tome nikada nije ni progovorila. Bio je dobar djevojčicama.</vt:lpstr>
      <vt:lpstr>    U dobi od 12 godina,  1. svibnja 1887., prima prvu sv. pričest. Sama je prije smrti priznala da je nekoliko sati bila uronjena u Božju prisutnost. Takvu mističnu milost primila je još triput u životu.</vt:lpstr>
      <vt:lpstr>Sveci se pronalaze i prepoznavaju</vt:lpstr>
      <vt:lpstr> Preko ljeta dolazi “didici” Dragutinu u Đakovo. On joj je jedina utjeha. Za svoje zasluge za Crkvu dobio je odlikovanje Reda sv. Silvestra. </vt:lpstr>
      <vt:lpstr> Đakovčani su rado  gledali te lijepe  Boelleinove kako   predvečer šeću uvijek ustaljenim putem. Majka nije dopuštala da se previše druže s drugima.</vt:lpstr>
      <vt:lpstr> </vt:lpstr>
      <vt:lpstr>U Đakovu Jerina je imala nekoliko prijateljica. One su je voljele, divile joj se i nasljedovale je u pobožnosti i ljubavi prema sirotinji. O njoj su dale najljepše izjave. Osjetile su da je ona  određena za Boga. Posvjedočile su da je uvijek bila mila i nasmiješena, iako joj se u očima vidjela izvjesna sjeta, vjerojatno zbog majčinih postupaka, što su i one same vidjele, iako se ona nije nikome žalila, čak ni Meliti koja je bila nagluha.</vt:lpstr>
      <vt:lpstr>Jedna od prijateljica bila je Pavica Šabarić-Slaviček sa svojim sestrama Danicom i Zlatom. Tu je bila i Marija Zuber-Stražimir.</vt:lpstr>
      <vt:lpstr>Izjave prijateljica:  “Na svakoga tko je Jerinu sreo, ostavila je dojam višega bića… Iz nje je izbijalo nešto nebesko. Nikada je nisam vidjela namrštenu. Ona je imala posebnu ljepotu koja se ne sreta. Isijavala je iz nje duša. Ona sama nije bila svjesna kako je djelovala na ljude… Bila je kao Božji anđeo.” (Pavica Š.) </vt:lpstr>
      <vt:lpstr> “Naša draga, mila Jerina! Koliko smo je svi od srca voljeli, štovali! Uživali bismo kad smo je sreli, kad bi nas onako milo, ljupko pogledala. Njezin pogled bio je uistinu pravi blagoslov Božji.” (Zlata Š.) “Uvijek joj je s lica odsijevala neka svetačka mirnoća i blagost. Duh joj je uvijek bio uzdignut prema dragom Bogu, i uvijek sam si mislila da će ona postati redovnica. Prema drugim drugaricama bila je uvijek dobra, a osobito je voljela sirotinju.” (Marija S.)</vt:lpstr>
      <vt:lpstr>Jerina je stupila u uršulinski samostan u Varaždinu  4. travnja 1904. g.,  u 30.godini, zrela, produhovljena, prekaljena trpljenjem.  Dobila je ime Klaudija od Bezgrješnog začeća. Svojom blagom dobrotom odmah sve osvaja. </vt:lpstr>
      <vt:lpstr>Slide 24</vt:lpstr>
      <vt:lpstr> Djeca su osjetila na njoj nešto posebno: “Kako je sveta! Najsličnija Isusu!” Jednom su je dočekala na hodniku i počela pljeskati rukama: “Vi ste svetica! Vi ste svetica!” Jedva se uspjela sakriti u samostan. “Oči su joj uvijek sjale, bila je uvijek vedra, nasmijana, s lica joj je blistala dobrota”. “Skrivena ljubica se ne vidi, ali se osjeća njezin miris. Bilo je tako i s krepostima M. Klaudije. Nije ih mogla sakriti ni njezina skromnost. Iz njezina je bića upravo zračila svetačka blagost i poniznost.”</vt:lpstr>
      <vt:lpstr>Misli M. Klaudije:  “Budite si svjesni da je naše najveće dostojanstvo i naša najveća sreća što smo djeca Božja. To je najslađa istina naše svete vjere. Svijest, ja sam dijete Božje, čuvat će vas od grijeha, dati će srcu vašemu mir, raširit će ga  i učvrstiti u ljubavi i pouzdanju.“</vt:lpstr>
      <vt:lpstr>„Postoji jedno sredstvo kojim se sve postizava, a to je molitva. Molimo, s pouzdanjem molimo!“</vt:lpstr>
      <vt:lpstr>„Najljepša je molitva od jedne riječi: 'BOG, BOG, BOG, BOG!'“   prof. Dragutin Cifrek</vt:lpstr>
      <vt:lpstr>          “Bog je Bog! O kako su divne Njegove savršenosti: vječan je i nepromjenljiv, svudašnji i sveznajući, premudar i svemogući, svet i pravedan, dobrostiv i milosrdan, istinit i vjeran.” ***** “Naš život nije ništa ako nije u Presvetom Trojstvu. Što je za prirodu sunce, to je za našu dušu Presveto Trojstvo. Moramo se ukorijeniti u Presveto Trojstvo.”</vt:lpstr>
      <vt:lpstr>   „Osobito vam stavljam na srce da se pouzdajete u očinsku Providnost Božju. Kad bi to ljudi znali, ne bi bilo toliko žalosti i očaja. Nastojte time tješiti žalosne – a djeci već zarana duboko to usadite u srce.“</vt:lpstr>
      <vt:lpstr>   U najtežim ratnim i poratnim godinama, od 1915. do 1921. bila je glavarica i vodila uspješno samostan i školu. Iskazuje veliku ljubav ratnoj siročadi, tako da je u internatu bilo čak 118 djevojčica i djevojaka. Iako je sva bila uronjena u Boga, imala je velike darove za organizaciju te nabavlja razne strojeve da se sestrama olakša rad, jer su sluge otišli u rat, te sve poduzima da djeca imaju zdravu i dostatnu hranu i pomagala za učenje. Za učiteljice svakog tjedna organizira stručne sastanke, a za djevojke nedjeljom tzv. “patronaže” da se u samostanu zabave i nauče šiti, krojiti, ručne radove za uzdržavanje.</vt:lpstr>
      <vt:lpstr>Papa Pijo XI. 1929. preporučuje cijelom svijetu u molitve Rusiju i tamošnje vjernike. M. Klaudija uz pristanak duhovnika i glavarice predaje svoj život kao žrtvu za obraćenje te zemlje. Otada na nju su se sručile sve nevolje. God. 1941. jedva preživljava tifus, ali se više ne oporavlja. Od prelijepe osobe postaje zgrbljena starica. Dolaskom komunista prikazivala se i za progonjene svećenike i Crkvu u Hrvatskoj. Za sve je bila duboko zahvalna, a sve sestre svjedoče da nikada nije povrijedila ljubav. </vt:lpstr>
      <vt:lpstr>Govorila je: „Bog je prisutan u svim našim patnjama i borbama, a ta je prisutnost prisutnost ljubavi. Predajte se toj ljubavi. Zaklonimo se u krilo Očevo! Tu je siguran i trajan mir!“</vt:lpstr>
      <vt:lpstr>Umire u nedjelju, 3. veljače 1952. na glasu svetosti. Dio relikvija prenesen je 8. svibnja 1977. u uršulinsku crkvu uz 25. godišnjicu smrti. Mnogi joj se mole i dobivaju velike milosti, posebno utjehu i mir, pomirenje s Bogom i ljudima, nadu, posao, ali i ozdravljenja.</vt:lpstr>
      <vt:lpstr>Na uršulinskoj grobnici piše za Dobru  M. Klaudiju:   »Prošla je zemljom  čineći dobro«   – kao za Isusa.</vt:lpstr>
      <vt:lpstr>Slide 36</vt:lpstr>
      <vt:lpstr>Slide 37</vt:lpstr>
    </vt:vector>
  </TitlesOfParts>
  <Company>MZOŠ</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PREZENTACIJA O M. KLAUDIJI  Uz Dan hrvatskih službenika i službenica Križevci, petak, 29.1.2010.</dc:title>
  <dc:creator>Klaudija</dc:creator>
  <cp:lastModifiedBy>Damjana</cp:lastModifiedBy>
  <cp:revision>20</cp:revision>
  <dcterms:created xsi:type="dcterms:W3CDTF">2010-01-26T13:57:26Z</dcterms:created>
  <dcterms:modified xsi:type="dcterms:W3CDTF">2012-02-03T17:59:19Z</dcterms:modified>
</cp:coreProperties>
</file>